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1" r:id="rId3"/>
    <p:sldId id="257" r:id="rId4"/>
    <p:sldId id="258" r:id="rId5"/>
    <p:sldId id="260" r:id="rId6"/>
    <p:sldId id="259" r:id="rId7"/>
    <p:sldId id="261" r:id="rId8"/>
    <p:sldId id="262" r:id="rId9"/>
    <p:sldId id="268" r:id="rId10"/>
    <p:sldId id="265" r:id="rId11"/>
    <p:sldId id="269" r:id="rId12"/>
    <p:sldId id="266" r:id="rId13"/>
    <p:sldId id="267" r:id="rId14"/>
    <p:sldId id="270" r:id="rId15"/>
    <p:sldId id="271" r:id="rId16"/>
    <p:sldId id="274" r:id="rId17"/>
    <p:sldId id="272" r:id="rId18"/>
    <p:sldId id="273" r:id="rId19"/>
    <p:sldId id="299" r:id="rId20"/>
    <p:sldId id="300" r:id="rId21"/>
    <p:sldId id="301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97" r:id="rId31"/>
    <p:sldId id="284" r:id="rId32"/>
    <p:sldId id="285" r:id="rId33"/>
    <p:sldId id="286" r:id="rId34"/>
    <p:sldId id="287" r:id="rId35"/>
    <p:sldId id="291" r:id="rId36"/>
    <p:sldId id="288" r:id="rId37"/>
    <p:sldId id="289" r:id="rId38"/>
    <p:sldId id="292" r:id="rId39"/>
    <p:sldId id="290" r:id="rId40"/>
    <p:sldId id="293" r:id="rId41"/>
    <p:sldId id="294" r:id="rId42"/>
    <p:sldId id="295" r:id="rId43"/>
    <p:sldId id="296" r:id="rId44"/>
    <p:sldId id="298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ji" initials="m" lastIdx="1" clrIdx="0">
    <p:extLst>
      <p:ext uri="{19B8F6BF-5375-455C-9EA6-DF929625EA0E}">
        <p15:presenceInfo xmlns:p15="http://schemas.microsoft.com/office/powerpoint/2012/main" userId="minj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8E3C"/>
    <a:srgbClr val="47C121"/>
    <a:srgbClr val="4FD525"/>
    <a:srgbClr val="4CCE24"/>
    <a:srgbClr val="FED136"/>
    <a:srgbClr val="8BE6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 showGuides="1">
      <p:cViewPr varScale="1">
        <p:scale>
          <a:sx n="47" d="100"/>
          <a:sy n="47" d="100"/>
        </p:scale>
        <p:origin x="60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51B68-774F-4C9E-BEA0-94AF61C06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C37465D-1C22-48E4-AD20-381516794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56B3A6-323F-4C18-B785-13C6E94FE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002A-1649-489B-AFCD-BB6660E0CA1D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87BC13-FAA0-4F86-9785-48CD8F2F9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36085E-2AE8-4E71-8D8D-30A96E805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C8B-6E44-4D97-9298-0D413D2F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1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197131-63A2-43B7-A0CC-6E1249FB4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67AF82-24E8-4357-90D4-398ACA117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ED8602-60A1-4A5B-9CB3-03270D813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002A-1649-489B-AFCD-BB6660E0CA1D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B75140-F408-42EF-84BA-85F9ACB49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BA4ADD-B217-4017-8DC5-F6BBBC2E0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C8B-6E44-4D97-9298-0D413D2F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435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96CE9B9-3E29-48EA-BB98-D49F62E033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47D1FCC-2E99-42E5-A2FB-0FA05FF7A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617FFE-6527-4327-9B75-967C98D4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002A-1649-489B-AFCD-BB6660E0CA1D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2278EE-D08B-4B8D-88DC-25AACCE8B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9467D7-4E4C-4D57-AAB5-4146C40FC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C8B-6E44-4D97-9298-0D413D2F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73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05F9AF-54EC-4432-92DD-7F398E0CF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F12CB1-5D10-48AC-A547-C93F9E0F7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D72ADE-7202-4A24-9FFE-076159D2D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002A-1649-489B-AFCD-BB6660E0CA1D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21772F-09AE-40AF-9982-8BAB459C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E4E6B2-3E92-454E-A92C-14DE40C9C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C8B-6E44-4D97-9298-0D413D2F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46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10BC4-4010-41D1-9D13-8C126528F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1687E5-0B87-480E-9454-BF9F957FF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F7BBFC-2008-4BEA-B521-D549B61C3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002A-1649-489B-AFCD-BB6660E0CA1D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2488F3-C64F-4D9F-8A62-35705E9E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5D6578-579F-4E01-BDD5-2E3E239D9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C8B-6E44-4D97-9298-0D413D2F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910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AD9AB9-9780-4CB0-9F0A-D32D5303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B6BFA-142C-443F-94F5-0EE89C1194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51EBAE3-2703-495F-849C-F64050173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846166-E374-4C6C-88AB-FADB3947F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002A-1649-489B-AFCD-BB6660E0CA1D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F56895-F674-467D-ADCC-089DC3DC8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8C8F5E-A433-4D66-96BE-3EF3FD897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C8B-6E44-4D97-9298-0D413D2F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766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07EE8-7A58-4F7D-90A8-1BB8C2690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CBB889-5FFB-450D-8412-A8DCCABC6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075E85-F169-40D1-B98B-376B3982AB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BF6637-1794-4E5D-8D69-23918F59DF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5C4CE9-F194-4B32-8436-8F1F1FA45D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88CBCE-CBBF-47D4-BC32-446FF7292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002A-1649-489B-AFCD-BB6660E0CA1D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C97AC7-87A0-4A02-98E7-820221297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701F1C-8582-42D5-82FB-F12714D4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C8B-6E44-4D97-9298-0D413D2F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881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2BACE3-CF1B-49A8-83DE-A27671209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E55CEF-0657-45DE-886C-4E05BC912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002A-1649-489B-AFCD-BB6660E0CA1D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9DA1B2-06B5-4867-BAAA-B72746694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0603DE-1821-4771-A8E9-7BF7E1A19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C8B-6E44-4D97-9298-0D413D2F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483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168729-16D0-44ED-9F33-7D20CC850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002A-1649-489B-AFCD-BB6660E0CA1D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70153CB-603B-4B16-976A-90D73322E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ACC62A-C51F-4485-AFF5-3A220377E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C8B-6E44-4D97-9298-0D413D2F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344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09F69E-37E0-463E-84E7-A4DC0339D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71218B-0BE5-4E6B-AF1C-B28F3354C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5105912-F6FC-468A-B2DF-D0BF10D1D8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3D22C1-BEF0-43B5-A375-7C3527C2D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002A-1649-489B-AFCD-BB6660E0CA1D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8AA5D8-B9EE-4ACC-ADA0-AA7D49C30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8110F6-814C-410A-A3A8-85A8878A9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C8B-6E44-4D97-9298-0D413D2F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503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C77E0-8E33-48F5-B641-848B7A53B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989C5E-E6EA-4BE0-8F77-4C40EE9BE4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B51A53-6A11-4CB1-ADD9-648EC3973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C1BD23-4FFA-47D3-B00F-C5D6EF8E3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9002A-1649-489B-AFCD-BB6660E0CA1D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F311C7-B76E-4404-A108-CCC6BCD51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339809-4F6A-4ACE-96D5-61ACA6E93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A0C8B-6E44-4D97-9298-0D413D2F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856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15398F4-3B6E-49DE-8A08-AE723B0C4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64DD57-D675-46C3-9E61-73757C6B9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E6040D-3764-420B-9AC9-26A66FD06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9002A-1649-489B-AFCD-BB6660E0CA1D}" type="datetimeFigureOut">
              <a:rPr lang="ko-KR" altLang="en-US" smtClean="0"/>
              <a:t>2021-03-19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172A72-2340-447A-8C52-37A10F831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FD8B4-CC16-409C-BE08-E02602CC6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A0C8B-6E44-4D97-9298-0D413D2F9F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73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naver.me/F0KKSzrP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naver.me/F0KKSzrP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3719C8E-87D6-46E7-A3A8-64B4DA88B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700" y="0"/>
            <a:ext cx="8106300" cy="307703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77927F-0084-4D5C-8009-B725680E2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782" y="2622257"/>
            <a:ext cx="8204886" cy="42357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F28FD6-C9BB-4217-80AC-8D022C259EE9}"/>
              </a:ext>
            </a:extLst>
          </p:cNvPr>
          <p:cNvSpPr txBox="1"/>
          <p:nvPr/>
        </p:nvSpPr>
        <p:spPr>
          <a:xfrm>
            <a:off x="422375" y="412789"/>
            <a:ext cx="3309241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header.jsp</a:t>
            </a:r>
            <a:endParaRPr lang="en-US" altLang="ko-KR" dirty="0"/>
          </a:p>
          <a:p>
            <a:endParaRPr lang="en-US" altLang="ko-KR" sz="1600" dirty="0"/>
          </a:p>
          <a:p>
            <a:r>
              <a:rPr lang="en-US" altLang="ko-KR" sz="1600" dirty="0"/>
              <a:t>&lt;</a:t>
            </a:r>
            <a:r>
              <a:rPr lang="ko-KR" altLang="en-US" sz="1600" dirty="0" err="1"/>
              <a:t>맨위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상단바</a:t>
            </a:r>
            <a:r>
              <a:rPr lang="en-US" altLang="ko-KR" sz="1600" dirty="0"/>
              <a:t>&gt; </a:t>
            </a:r>
          </a:p>
          <a:p>
            <a:r>
              <a:rPr lang="en-US" altLang="ko-KR" sz="1600" dirty="0"/>
              <a:t>=&gt; </a:t>
            </a:r>
            <a:r>
              <a:rPr lang="ko-KR" altLang="en-US" sz="1600" dirty="0"/>
              <a:t>로그인 화면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&lt;</a:t>
            </a:r>
            <a:r>
              <a:rPr lang="ko-KR" altLang="en-US" sz="1600" dirty="0"/>
              <a:t>로고</a:t>
            </a:r>
            <a:r>
              <a:rPr lang="en-US" altLang="ko-KR" sz="1600" dirty="0"/>
              <a:t>&gt; </a:t>
            </a:r>
            <a:r>
              <a:rPr lang="en-US" altLang="ko-KR" sz="1600" dirty="0" err="1"/>
              <a:t>Cleanmarket</a:t>
            </a:r>
            <a:endParaRPr lang="en-US" altLang="ko-KR" sz="1600" dirty="0"/>
          </a:p>
          <a:p>
            <a:r>
              <a:rPr lang="en-US" altLang="ko-KR" sz="1600" dirty="0"/>
              <a:t>=&gt; </a:t>
            </a:r>
            <a:r>
              <a:rPr lang="ko-KR" altLang="en-US" sz="1600" dirty="0" err="1"/>
              <a:t>홈화면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/>
              <a:t>&lt;</a:t>
            </a:r>
            <a:r>
              <a:rPr lang="ko-KR" altLang="en-US" sz="1600" dirty="0"/>
              <a:t>맨 상단</a:t>
            </a:r>
            <a:r>
              <a:rPr lang="en-US" altLang="ko-KR" sz="1600" dirty="0"/>
              <a:t>&gt;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search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login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Join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Heart</a:t>
            </a:r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r>
              <a:rPr lang="en-US" altLang="ko-KR" sz="1600" dirty="0"/>
              <a:t>&lt;</a:t>
            </a:r>
            <a:r>
              <a:rPr lang="ko-KR" altLang="en-US" sz="1600" dirty="0"/>
              <a:t>상단</a:t>
            </a:r>
            <a:r>
              <a:rPr lang="en-US" altLang="ko-KR" sz="1600" dirty="0"/>
              <a:t>&gt;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판매하기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희망거래지역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r>
              <a:rPr lang="en-US" altLang="ko-KR" sz="1600" dirty="0"/>
              <a:t>&lt;navigation&gt;</a:t>
            </a:r>
          </a:p>
          <a:p>
            <a:pPr marL="285750" indent="-285750">
              <a:buFontTx/>
              <a:buChar char="-"/>
            </a:pPr>
            <a:r>
              <a:rPr lang="en-US" altLang="ko-KR" sz="1600" dirty="0"/>
              <a:t>Home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여성의류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남성의류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신발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sz="1600" dirty="0"/>
              <a:t>모자</a:t>
            </a:r>
            <a:r>
              <a:rPr lang="en-US" altLang="ko-KR" sz="1600" dirty="0"/>
              <a:t>/</a:t>
            </a:r>
            <a:r>
              <a:rPr lang="ko-KR" altLang="en-US" sz="1600" dirty="0"/>
              <a:t>인형</a:t>
            </a:r>
            <a:r>
              <a:rPr lang="en-US" altLang="ko-KR" sz="1600" dirty="0"/>
              <a:t>/</a:t>
            </a:r>
            <a:r>
              <a:rPr lang="ko-KR" altLang="en-US" sz="1600" dirty="0"/>
              <a:t>가방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926659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B194C81-CCE3-46D0-8112-15E95D113C5F}"/>
              </a:ext>
            </a:extLst>
          </p:cNvPr>
          <p:cNvSpPr txBox="1"/>
          <p:nvPr/>
        </p:nvSpPr>
        <p:spPr>
          <a:xfrm>
            <a:off x="176368" y="18391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1) </a:t>
            </a:r>
            <a:r>
              <a:rPr lang="ko-KR" altLang="en-US" sz="1800" dirty="0"/>
              <a:t>일반회원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sz="1800" dirty="0" err="1">
                <a:solidFill>
                  <a:srgbClr val="FF0000"/>
                </a:solidFill>
              </a:rPr>
              <a:t>join?</a:t>
            </a:r>
            <a:r>
              <a:rPr lang="en-US" altLang="ko-KR" dirty="0" err="1">
                <a:solidFill>
                  <a:srgbClr val="FF0000"/>
                </a:solidFill>
              </a:rPr>
              <a:t>type</a:t>
            </a:r>
            <a:r>
              <a:rPr lang="en-US" altLang="ko-KR" dirty="0">
                <a:solidFill>
                  <a:srgbClr val="FF0000"/>
                </a:solidFill>
              </a:rPr>
              <a:t>=general</a:t>
            </a:r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BA402E3-59CC-4679-B6A2-45AE9D9E5815}"/>
              </a:ext>
            </a:extLst>
          </p:cNvPr>
          <p:cNvGrpSpPr/>
          <p:nvPr/>
        </p:nvGrpSpPr>
        <p:grpSpPr>
          <a:xfrm>
            <a:off x="5658006" y="0"/>
            <a:ext cx="3219294" cy="6772740"/>
            <a:chOff x="5759606" y="0"/>
            <a:chExt cx="3219294" cy="677274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BEC0E0B6-A8CB-4D1A-955F-0FB41CB8D79A}"/>
                </a:ext>
              </a:extLst>
            </p:cNvPr>
            <p:cNvGrpSpPr/>
            <p:nvPr/>
          </p:nvGrpSpPr>
          <p:grpSpPr>
            <a:xfrm>
              <a:off x="5759606" y="0"/>
              <a:ext cx="3219294" cy="6772740"/>
              <a:chOff x="2635406" y="12114"/>
              <a:chExt cx="3219294" cy="6772740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4400EBC9-6ADF-48B9-9C07-13F471109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35406" y="12114"/>
                <a:ext cx="2905125" cy="1781175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39401171-C736-49CB-9D2B-BA72CECC99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35406" y="1793289"/>
                <a:ext cx="3219294" cy="4991565"/>
              </a:xfrm>
              <a:prstGeom prst="rect">
                <a:avLst/>
              </a:prstGeom>
            </p:spPr>
          </p:pic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62D28D2-B0C4-4990-9164-04C99481AF1C}"/>
                </a:ext>
              </a:extLst>
            </p:cNvPr>
            <p:cNvSpPr/>
            <p:nvPr/>
          </p:nvSpPr>
          <p:spPr>
            <a:xfrm>
              <a:off x="6825612" y="6345259"/>
              <a:ext cx="1061088" cy="322242"/>
            </a:xfrm>
            <a:prstGeom prst="round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latin typeface="12롯데마트드림Light" panose="02020603020101020101" pitchFamily="18" charset="-127"/>
                  <a:ea typeface="12롯데마트드림Light" panose="02020603020101020101" pitchFamily="18" charset="-127"/>
                </a:rPr>
                <a:t>가입하기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0537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EBA5590-3012-41D1-8599-E061A70601E0}"/>
              </a:ext>
            </a:extLst>
          </p:cNvPr>
          <p:cNvGrpSpPr/>
          <p:nvPr/>
        </p:nvGrpSpPr>
        <p:grpSpPr>
          <a:xfrm>
            <a:off x="0" y="1381781"/>
            <a:ext cx="12192000" cy="2865972"/>
            <a:chOff x="0" y="1470681"/>
            <a:chExt cx="12192000" cy="286597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15A408C-7BAF-466B-BAE4-6813D6DE9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b="69591"/>
            <a:stretch/>
          </p:blipFill>
          <p:spPr>
            <a:xfrm>
              <a:off x="0" y="1470681"/>
              <a:ext cx="12192000" cy="124711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83B741-4985-4072-AE75-543E7E100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5559" y="2717800"/>
              <a:ext cx="3440882" cy="161885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DF3E576-E6F6-49B4-8E26-D247023BFC2E}"/>
              </a:ext>
            </a:extLst>
          </p:cNvPr>
          <p:cNvSpPr txBox="1"/>
          <p:nvPr/>
        </p:nvSpPr>
        <p:spPr>
          <a:xfrm>
            <a:off x="165100" y="29655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회원가입 완료</a:t>
            </a:r>
            <a:endParaRPr lang="en-US" altLang="ko-KR" sz="1800" b="1" dirty="0"/>
          </a:p>
          <a:p>
            <a:endParaRPr lang="en-US" altLang="ko-KR" dirty="0"/>
          </a:p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dirty="0" err="1">
                <a:solidFill>
                  <a:srgbClr val="FF0000"/>
                </a:solidFill>
              </a:rPr>
              <a:t>join_result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ABC062-BDC0-425C-AB88-E5B0F8F7C4C9}"/>
              </a:ext>
            </a:extLst>
          </p:cNvPr>
          <p:cNvSpPr/>
          <p:nvPr/>
        </p:nvSpPr>
        <p:spPr>
          <a:xfrm>
            <a:off x="2037173" y="4320301"/>
            <a:ext cx="7771991" cy="2034023"/>
          </a:xfrm>
          <a:prstGeom prst="rect">
            <a:avLst/>
          </a:prstGeom>
          <a:solidFill>
            <a:srgbClr val="47C1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rgbClr val="388E3C"/>
                </a:solidFill>
              </a:rPr>
              <a:t>ㅇㅀㄹㅇㅎ</a:t>
            </a:r>
            <a:endParaRPr lang="ko-KR" altLang="en-US" dirty="0">
              <a:solidFill>
                <a:srgbClr val="388E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602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B194C81-CCE3-46D0-8112-15E95D113C5F}"/>
              </a:ext>
            </a:extLst>
          </p:cNvPr>
          <p:cNvSpPr txBox="1"/>
          <p:nvPr/>
        </p:nvSpPr>
        <p:spPr>
          <a:xfrm>
            <a:off x="213037" y="15823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2) </a:t>
            </a:r>
            <a:r>
              <a:rPr lang="ko-KR" altLang="en-US" sz="1800" dirty="0"/>
              <a:t>가맹점주 회원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sz="1800" dirty="0" err="1">
                <a:solidFill>
                  <a:srgbClr val="FF0000"/>
                </a:solidFill>
              </a:rPr>
              <a:t>join?type</a:t>
            </a:r>
            <a:r>
              <a:rPr lang="en-US" altLang="ko-KR" sz="1800" dirty="0">
                <a:solidFill>
                  <a:srgbClr val="FF0000"/>
                </a:solidFill>
              </a:rPr>
              <a:t>=</a:t>
            </a:r>
            <a:r>
              <a:rPr lang="en-US" altLang="ko-KR" dirty="0">
                <a:solidFill>
                  <a:srgbClr val="FF0000"/>
                </a:solidFill>
              </a:rPr>
              <a:t>store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7F1EEE4-BE75-4665-9BFF-173A63AEB117}"/>
              </a:ext>
            </a:extLst>
          </p:cNvPr>
          <p:cNvGrpSpPr/>
          <p:nvPr/>
        </p:nvGrpSpPr>
        <p:grpSpPr>
          <a:xfrm>
            <a:off x="5700230" y="410349"/>
            <a:ext cx="4104170" cy="6037302"/>
            <a:chOff x="3532187" y="109498"/>
            <a:chExt cx="4316413" cy="6639004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A7DF8A3-AA4F-4A95-AF1C-FC4B3A5A0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54474" y="109498"/>
              <a:ext cx="3298825" cy="1908144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BB0969F-59B1-4566-B3AE-7D5B0D4D2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2187" y="1991836"/>
              <a:ext cx="4316413" cy="47566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803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B194C81-CCE3-46D0-8112-15E95D113C5F}"/>
              </a:ext>
            </a:extLst>
          </p:cNvPr>
          <p:cNvSpPr txBox="1"/>
          <p:nvPr/>
        </p:nvSpPr>
        <p:spPr>
          <a:xfrm>
            <a:off x="225737" y="507343"/>
            <a:ext cx="556546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다음을 누르면 매장을 선택하는 페이지로 이동함</a:t>
            </a:r>
            <a:endParaRPr lang="en-US" altLang="ko-KR" sz="1800" dirty="0"/>
          </a:p>
          <a:p>
            <a:endParaRPr lang="en-US" altLang="ko-KR" dirty="0"/>
          </a:p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sz="1800" dirty="0">
                <a:solidFill>
                  <a:srgbClr val="FF0000"/>
                </a:solidFill>
              </a:rPr>
              <a:t>join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en-US" altLang="ko-KR" dirty="0" err="1">
                <a:solidFill>
                  <a:srgbClr val="FF0000"/>
                </a:solidFill>
              </a:rPr>
              <a:t>store_detail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검색해서 특정 매장을 지정하면 자동으로 매장명</a:t>
            </a:r>
            <a:r>
              <a:rPr lang="en-US" altLang="ko-KR" dirty="0"/>
              <a:t>, </a:t>
            </a:r>
            <a:r>
              <a:rPr lang="ko-KR" altLang="en-US" dirty="0"/>
              <a:t>매장주소</a:t>
            </a:r>
            <a:r>
              <a:rPr lang="en-US" altLang="ko-KR" dirty="0"/>
              <a:t>, </a:t>
            </a:r>
            <a:r>
              <a:rPr lang="ko-KR" altLang="en-US" dirty="0"/>
              <a:t>매장 전화번호를 가져오도록 설정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가입하기 버튼을 누르면 </a:t>
            </a:r>
            <a:r>
              <a:rPr lang="en-US" altLang="ko-KR" dirty="0"/>
              <a:t>member DB</a:t>
            </a:r>
            <a:r>
              <a:rPr lang="ko-KR" altLang="en-US" dirty="0"/>
              <a:t>와 </a:t>
            </a:r>
            <a:r>
              <a:rPr lang="en-US" altLang="ko-KR" dirty="0"/>
              <a:t>store DB</a:t>
            </a:r>
            <a:r>
              <a:rPr lang="ko-KR" altLang="en-US" dirty="0"/>
              <a:t>에 회원과 가맹점 데이터가 입력됨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rgbClr val="7030A0"/>
                </a:solidFill>
              </a:rPr>
              <a:t>매장</a:t>
            </a:r>
            <a:r>
              <a:rPr lang="en-US" altLang="ko-KR" dirty="0" err="1">
                <a:solidFill>
                  <a:srgbClr val="7030A0"/>
                </a:solidFill>
              </a:rPr>
              <a:t>url</a:t>
            </a:r>
            <a:r>
              <a:rPr lang="ko-KR" altLang="en-US" dirty="0">
                <a:solidFill>
                  <a:srgbClr val="7030A0"/>
                </a:solidFill>
              </a:rPr>
              <a:t>도 자동으로 </a:t>
            </a:r>
            <a:r>
              <a:rPr lang="en-US" altLang="ko-KR" dirty="0">
                <a:solidFill>
                  <a:srgbClr val="7030A0"/>
                </a:solidFill>
              </a:rPr>
              <a:t>DB</a:t>
            </a:r>
            <a:r>
              <a:rPr lang="ko-KR" altLang="en-US" dirty="0">
                <a:solidFill>
                  <a:srgbClr val="7030A0"/>
                </a:solidFill>
              </a:rPr>
              <a:t>에 저장됨</a:t>
            </a:r>
            <a:endParaRPr lang="en-US" altLang="ko-KR" dirty="0">
              <a:solidFill>
                <a:srgbClr val="7030A0"/>
              </a:solidFill>
            </a:endParaRPr>
          </a:p>
          <a:p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E5092DC-493B-4074-ABBE-9B409A7D4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795" y="577901"/>
            <a:ext cx="4604873" cy="2821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142F3C-B008-490C-A8F9-B2B67798D5A9}"/>
              </a:ext>
            </a:extLst>
          </p:cNvPr>
          <p:cNvSpPr txBox="1"/>
          <p:nvPr/>
        </p:nvSpPr>
        <p:spPr>
          <a:xfrm>
            <a:off x="8450418" y="107233"/>
            <a:ext cx="1651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가맹점 검색</a:t>
            </a:r>
            <a:endParaRPr lang="en-US" altLang="ko-KR" sz="2000" dirty="0">
              <a:latin typeface="12롯데마트드림Bold" panose="02020603020101020101" pitchFamily="18" charset="-127"/>
              <a:ea typeface="12롯데마트드림Bold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9AAC7E-4DF1-46F3-B969-C40A68001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493" y="3470072"/>
            <a:ext cx="2583425" cy="2456086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9840884-497C-4FD6-9E64-FEDA187BE678}"/>
              </a:ext>
            </a:extLst>
          </p:cNvPr>
          <p:cNvSpPr/>
          <p:nvPr/>
        </p:nvSpPr>
        <p:spPr>
          <a:xfrm>
            <a:off x="10101418" y="5926158"/>
            <a:ext cx="1112682" cy="353941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b="1" dirty="0"/>
              <a:t>가입하기</a:t>
            </a:r>
          </a:p>
        </p:txBody>
      </p:sp>
    </p:spTree>
    <p:extLst>
      <p:ext uri="{BB962C8B-B14F-4D97-AF65-F5344CB8AC3E}">
        <p14:creationId xmlns:p14="http://schemas.microsoft.com/office/powerpoint/2010/main" val="3723730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8EBA5590-3012-41D1-8599-E061A70601E0}"/>
              </a:ext>
            </a:extLst>
          </p:cNvPr>
          <p:cNvGrpSpPr/>
          <p:nvPr/>
        </p:nvGrpSpPr>
        <p:grpSpPr>
          <a:xfrm>
            <a:off x="0" y="1584981"/>
            <a:ext cx="12192000" cy="2865972"/>
            <a:chOff x="0" y="1470681"/>
            <a:chExt cx="12192000" cy="286597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15A408C-7BAF-466B-BAE4-6813D6DE98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b="69591"/>
            <a:stretch/>
          </p:blipFill>
          <p:spPr>
            <a:xfrm>
              <a:off x="0" y="1470681"/>
              <a:ext cx="12192000" cy="1247119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983B741-4985-4072-AE75-543E7E100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5559" y="2717800"/>
              <a:ext cx="3440882" cy="1618853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DF3E576-E6F6-49B4-8E26-D247023BFC2E}"/>
              </a:ext>
            </a:extLst>
          </p:cNvPr>
          <p:cNvSpPr txBox="1"/>
          <p:nvPr/>
        </p:nvSpPr>
        <p:spPr>
          <a:xfrm>
            <a:off x="165100" y="296557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회원가입 완료</a:t>
            </a:r>
            <a:endParaRPr lang="en-US" altLang="ko-KR" sz="1800" b="1" dirty="0"/>
          </a:p>
          <a:p>
            <a:endParaRPr lang="en-US" altLang="ko-KR" dirty="0"/>
          </a:p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dirty="0" err="1">
                <a:solidFill>
                  <a:srgbClr val="FF0000"/>
                </a:solidFill>
              </a:rPr>
              <a:t>join_result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657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72B746-6DFD-4732-88AE-DBFF4303DDB7}"/>
              </a:ext>
            </a:extLst>
          </p:cNvPr>
          <p:cNvSpPr txBox="1"/>
          <p:nvPr/>
        </p:nvSpPr>
        <p:spPr>
          <a:xfrm>
            <a:off x="254000" y="28566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/>
              <a:t>로그인</a:t>
            </a:r>
            <a:endParaRPr lang="en-US" altLang="ko-KR" sz="1800" b="1" dirty="0"/>
          </a:p>
          <a:p>
            <a:endParaRPr lang="en-US" altLang="ko-KR" dirty="0"/>
          </a:p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dirty="0">
                <a:solidFill>
                  <a:srgbClr val="FF0000"/>
                </a:solidFill>
              </a:rPr>
              <a:t>login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BBCCFDC-248D-4BF1-822C-56499CAE6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69591"/>
          <a:stretch/>
        </p:blipFill>
        <p:spPr>
          <a:xfrm>
            <a:off x="0" y="1584981"/>
            <a:ext cx="12192000" cy="124711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FB244C8-E2B0-4F10-81AD-E3930F731741}"/>
              </a:ext>
            </a:extLst>
          </p:cNvPr>
          <p:cNvGrpSpPr/>
          <p:nvPr/>
        </p:nvGrpSpPr>
        <p:grpSpPr>
          <a:xfrm>
            <a:off x="4706439" y="2991023"/>
            <a:ext cx="3109322" cy="2558637"/>
            <a:chOff x="1424286" y="281602"/>
            <a:chExt cx="3914775" cy="298813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35B72CC-B48E-4A39-A364-EAFEB85D2ECA}"/>
                </a:ext>
              </a:extLst>
            </p:cNvPr>
            <p:cNvGrpSpPr/>
            <p:nvPr/>
          </p:nvGrpSpPr>
          <p:grpSpPr>
            <a:xfrm>
              <a:off x="1424286" y="281602"/>
              <a:ext cx="3914775" cy="2988130"/>
              <a:chOff x="3926855" y="1550532"/>
              <a:chExt cx="3914775" cy="2988130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D9512813-FEDA-4AD3-A47C-6CD2B9FA8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26855" y="2243137"/>
                <a:ext cx="3914775" cy="2295525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091AB77-3ECF-446C-985F-B44C3A4A0142}"/>
                  </a:ext>
                </a:extLst>
              </p:cNvPr>
              <p:cNvSpPr txBox="1"/>
              <p:nvPr/>
            </p:nvSpPr>
            <p:spPr>
              <a:xfrm>
                <a:off x="5195234" y="1550532"/>
                <a:ext cx="1378018" cy="455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/>
                  <a:t>Login</a:t>
                </a:r>
                <a:endParaRPr lang="ko-KR" altLang="en-US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58650F-DC28-4238-987C-A4ABD0B3F99A}"/>
                </a:ext>
              </a:extLst>
            </p:cNvPr>
            <p:cNvSpPr txBox="1"/>
            <p:nvPr/>
          </p:nvSpPr>
          <p:spPr>
            <a:xfrm>
              <a:off x="1675597" y="1247401"/>
              <a:ext cx="909587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아이디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1920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1272CB-4BEE-4432-9958-98EA8F0CD4F1}"/>
              </a:ext>
            </a:extLst>
          </p:cNvPr>
          <p:cNvSpPr txBox="1"/>
          <p:nvPr/>
        </p:nvSpPr>
        <p:spPr>
          <a:xfrm>
            <a:off x="254000" y="28566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상품목록</a:t>
            </a:r>
            <a:endParaRPr lang="en-US" altLang="ko-KR" sz="1800" b="1" dirty="0"/>
          </a:p>
          <a:p>
            <a:endParaRPr lang="en-US" altLang="ko-KR" dirty="0"/>
          </a:p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>
                <a:solidFill>
                  <a:srgbClr val="FF0000"/>
                </a:solidFill>
              </a:rPr>
              <a:t>/item/</a:t>
            </a:r>
            <a:r>
              <a:rPr lang="en-US" altLang="ko-KR" sz="1800" dirty="0" err="1">
                <a:solidFill>
                  <a:srgbClr val="FF0000"/>
                </a:solidFill>
              </a:rPr>
              <a:t>item</a:t>
            </a:r>
            <a:r>
              <a:rPr lang="en-US" altLang="ko-KR" sz="1800" dirty="0" err="1"/>
              <a:t>_</a:t>
            </a:r>
            <a:r>
              <a:rPr lang="en-US" altLang="ko-KR" dirty="0" err="1">
                <a:solidFill>
                  <a:srgbClr val="FF0000"/>
                </a:solidFill>
              </a:rPr>
              <a:t>list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5E7DD9-B727-4199-B84E-50FAE7DDD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846" y="1537307"/>
            <a:ext cx="10433154" cy="53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57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BC1197-5D08-41CE-B674-C2D203C3D13E}"/>
              </a:ext>
            </a:extLst>
          </p:cNvPr>
          <p:cNvSpPr txBox="1"/>
          <p:nvPr/>
        </p:nvSpPr>
        <p:spPr>
          <a:xfrm>
            <a:off x="255912" y="237710"/>
            <a:ext cx="181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상품 등록</a:t>
            </a:r>
            <a:endParaRPr lang="en-US" altLang="ko-KR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EEDA88-95BD-4B06-82E7-6FF558A4A633}"/>
              </a:ext>
            </a:extLst>
          </p:cNvPr>
          <p:cNvGrpSpPr/>
          <p:nvPr/>
        </p:nvGrpSpPr>
        <p:grpSpPr>
          <a:xfrm>
            <a:off x="3307086" y="526306"/>
            <a:ext cx="8757913" cy="6052294"/>
            <a:chOff x="1996025" y="0"/>
            <a:chExt cx="10129460" cy="623641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61AB24-DDF5-41FB-9A0A-351BF6E11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96025" y="2492435"/>
              <a:ext cx="5221004" cy="74820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8D641BE-CE5A-43C8-8619-74D136E68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6025" y="0"/>
              <a:ext cx="6010275" cy="2419350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D4517AE-9F14-4C89-8909-6F4C4934C9E5}"/>
                </a:ext>
              </a:extLst>
            </p:cNvPr>
            <p:cNvGrpSpPr/>
            <p:nvPr/>
          </p:nvGrpSpPr>
          <p:grpSpPr>
            <a:xfrm>
              <a:off x="1996025" y="3429000"/>
              <a:ext cx="3346442" cy="2807410"/>
              <a:chOff x="2590034" y="2839857"/>
              <a:chExt cx="3085913" cy="249096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512DFB6-5315-4BD7-80EC-3C80CE68BD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0034" y="2839857"/>
                <a:ext cx="3085913" cy="2490960"/>
              </a:xfrm>
              <a:prstGeom prst="rect">
                <a:avLst/>
              </a:prstGeom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0BBC1C38-56AB-472A-9EAF-44D3CB923CDA}"/>
                  </a:ext>
                </a:extLst>
              </p:cNvPr>
              <p:cNvSpPr/>
              <p:nvPr/>
            </p:nvSpPr>
            <p:spPr>
              <a:xfrm>
                <a:off x="3784599" y="3363028"/>
                <a:ext cx="1337733" cy="151553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050" dirty="0">
                    <a:solidFill>
                      <a:schemeClr val="tx1"/>
                    </a:solidFill>
                  </a:rPr>
                  <a:t>남성의류</a:t>
                </a:r>
                <a:endParaRPr lang="en-US" altLang="ko-KR" sz="1050" dirty="0">
                  <a:solidFill>
                    <a:schemeClr val="tx1"/>
                  </a:solidFill>
                </a:endParaRPr>
              </a:p>
              <a:p>
                <a:endParaRPr lang="ko-KR" altLang="en-US" sz="1050" dirty="0">
                  <a:solidFill>
                    <a:schemeClr val="tx1"/>
                  </a:solidFill>
                </a:endParaRPr>
              </a:p>
              <a:p>
                <a:r>
                  <a:rPr lang="ko-KR" altLang="en-US" sz="1050" dirty="0">
                    <a:solidFill>
                      <a:schemeClr val="tx1"/>
                    </a:solidFill>
                  </a:rPr>
                  <a:t>신발</a:t>
                </a:r>
                <a:endParaRPr lang="en-US" altLang="ko-KR" sz="1050" dirty="0">
                  <a:solidFill>
                    <a:schemeClr val="tx1"/>
                  </a:solidFill>
                </a:endParaRPr>
              </a:p>
              <a:p>
                <a:endParaRPr lang="ko-KR" altLang="en-US" sz="1050" dirty="0">
                  <a:solidFill>
                    <a:schemeClr val="tx1"/>
                  </a:solidFill>
                </a:endParaRPr>
              </a:p>
              <a:p>
                <a:r>
                  <a:rPr lang="ko-KR" altLang="en-US" sz="1050" dirty="0">
                    <a:solidFill>
                      <a:schemeClr val="tx1"/>
                    </a:solidFill>
                  </a:rPr>
                  <a:t>교복</a:t>
                </a:r>
                <a:endParaRPr lang="en-US" altLang="ko-KR" sz="1050" dirty="0">
                  <a:solidFill>
                    <a:schemeClr val="tx1"/>
                  </a:solidFill>
                </a:endParaRPr>
              </a:p>
              <a:p>
                <a:endParaRPr lang="ko-KR" altLang="en-US" sz="1050" dirty="0">
                  <a:solidFill>
                    <a:schemeClr val="tx1"/>
                  </a:solidFill>
                </a:endParaRPr>
              </a:p>
              <a:p>
                <a:r>
                  <a:rPr lang="ko-KR" altLang="en-US" sz="1050" dirty="0">
                    <a:solidFill>
                      <a:schemeClr val="tx1"/>
                    </a:solidFill>
                  </a:rPr>
                  <a:t>모자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인형</a:t>
                </a:r>
                <a:r>
                  <a:rPr lang="en-US" altLang="ko-KR" sz="1050" dirty="0">
                    <a:solidFill>
                      <a:schemeClr val="tx1"/>
                    </a:solidFill>
                  </a:rPr>
                  <a:t>/</a:t>
                </a:r>
                <a:r>
                  <a:rPr lang="ko-KR" altLang="en-US" sz="1050" dirty="0">
                    <a:solidFill>
                      <a:schemeClr val="tx1"/>
                    </a:solidFill>
                  </a:rPr>
                  <a:t>가방</a:t>
                </a:r>
                <a:endParaRPr lang="en-US" altLang="ko-KR" sz="1050" dirty="0">
                  <a:solidFill>
                    <a:schemeClr val="tx1"/>
                  </a:solidFill>
                </a:endParaRPr>
              </a:p>
              <a:p>
                <a:endParaRPr lang="ko-KR" altLang="en-US" sz="1050" dirty="0">
                  <a:solidFill>
                    <a:schemeClr val="tx1"/>
                  </a:solidFill>
                </a:endParaRPr>
              </a:p>
              <a:p>
                <a:r>
                  <a:rPr lang="ko-KR" altLang="en-US" sz="1050" dirty="0">
                    <a:solidFill>
                      <a:schemeClr val="tx1"/>
                    </a:solidFill>
                  </a:rPr>
                  <a:t>이불</a:t>
                </a:r>
              </a:p>
              <a:p>
                <a:pPr algn="ctr"/>
                <a:endParaRPr lang="ko-KR" altLang="en-US" sz="105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9ACAAAD-716D-47DA-8527-B648C5472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8584" y="838260"/>
              <a:ext cx="6233687" cy="2268436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C25DAD1-891D-469B-B7D2-E158B2393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88707" y="3082523"/>
              <a:ext cx="3809982" cy="1113792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76F2105-C048-4CE2-9EB8-7FE9E74A67D5}"/>
                </a:ext>
              </a:extLst>
            </p:cNvPr>
            <p:cNvSpPr/>
            <p:nvPr/>
          </p:nvSpPr>
          <p:spPr>
            <a:xfrm>
              <a:off x="7217029" y="3242733"/>
              <a:ext cx="1476367" cy="3103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/>
                <a:t>내 주소      </a:t>
              </a:r>
              <a:r>
                <a:rPr lang="en-US" altLang="ko-KR" sz="1600" dirty="0"/>
                <a:t>v</a:t>
              </a:r>
              <a:endParaRPr lang="ko-KR" altLang="en-US" sz="1600" dirty="0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91AD6AC8-FEF0-42BD-B7C9-688C5A243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37883" y="3205373"/>
              <a:ext cx="2877752" cy="102621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354A2A2-C4F3-4E11-A070-A2F87FBF9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34044" y="3805149"/>
              <a:ext cx="1391441" cy="57437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A3263C9-B545-4B13-88B1-208C5BE7C1FC}"/>
              </a:ext>
            </a:extLst>
          </p:cNvPr>
          <p:cNvSpPr txBox="1"/>
          <p:nvPr/>
        </p:nvSpPr>
        <p:spPr>
          <a:xfrm>
            <a:off x="255912" y="867187"/>
            <a:ext cx="61023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sz="1800" dirty="0">
                <a:solidFill>
                  <a:srgbClr val="FF0000"/>
                </a:solidFill>
              </a:rPr>
              <a:t>item/</a:t>
            </a:r>
            <a:r>
              <a:rPr lang="en-US" altLang="ko-KR" dirty="0">
                <a:solidFill>
                  <a:srgbClr val="FF0000"/>
                </a:solidFill>
              </a:rPr>
              <a:t>write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등록하기 버튼을 누르면 </a:t>
            </a:r>
            <a:endParaRPr lang="en-US" altLang="ko-KR" dirty="0"/>
          </a:p>
          <a:p>
            <a:r>
              <a:rPr lang="ko-KR" altLang="en-US" dirty="0"/>
              <a:t>작성한 물품의 상세페이지로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3455275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1318E2-ED8F-4F50-9DCB-3544E9722EBB}"/>
              </a:ext>
            </a:extLst>
          </p:cNvPr>
          <p:cNvSpPr txBox="1"/>
          <p:nvPr/>
        </p:nvSpPr>
        <p:spPr>
          <a:xfrm>
            <a:off x="176419" y="34210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상품 상세 페이지</a:t>
            </a:r>
            <a:endParaRPr lang="en-US" altLang="ko-KR" b="1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07721C5-2375-49FF-B6E0-3FC36112A863}"/>
              </a:ext>
            </a:extLst>
          </p:cNvPr>
          <p:cNvGrpSpPr/>
          <p:nvPr/>
        </p:nvGrpSpPr>
        <p:grpSpPr>
          <a:xfrm>
            <a:off x="3075186" y="0"/>
            <a:ext cx="9116814" cy="3751674"/>
            <a:chOff x="2790442" y="143921"/>
            <a:chExt cx="9116814" cy="3751674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DBF65C8-4F21-44A9-A884-84329E38E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90442" y="143921"/>
              <a:ext cx="9116814" cy="3751674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101A014-3940-4A85-A45D-0CDD9C9A904F}"/>
                </a:ext>
              </a:extLst>
            </p:cNvPr>
            <p:cNvSpPr/>
            <p:nvPr/>
          </p:nvSpPr>
          <p:spPr>
            <a:xfrm>
              <a:off x="7810500" y="1862667"/>
              <a:ext cx="2599267" cy="838200"/>
            </a:xfrm>
            <a:prstGeom prst="rect">
              <a:avLst/>
            </a:prstGeom>
            <a:solidFill>
              <a:srgbClr val="F6F6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179ABC97-B77D-4876-8221-3D22DBC81279}"/>
                </a:ext>
              </a:extLst>
            </p:cNvPr>
            <p:cNvSpPr/>
            <p:nvPr/>
          </p:nvSpPr>
          <p:spPr>
            <a:xfrm>
              <a:off x="7810500" y="2004024"/>
              <a:ext cx="2038350" cy="1841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거래지역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서울특별시 종로구 익선동  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FA8F371-CDF0-4A32-BE7B-6DDFF4DA0048}"/>
                </a:ext>
              </a:extLst>
            </p:cNvPr>
            <p:cNvSpPr/>
            <p:nvPr/>
          </p:nvSpPr>
          <p:spPr>
            <a:xfrm>
              <a:off x="7810500" y="2329530"/>
              <a:ext cx="1968500" cy="1841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등록일 </a:t>
              </a:r>
              <a:r>
                <a:rPr lang="en-US" altLang="ko-KR" sz="800" dirty="0">
                  <a:solidFill>
                    <a:schemeClr val="tx1"/>
                  </a:solidFill>
                </a:rPr>
                <a:t>: </a:t>
              </a:r>
              <a:r>
                <a:rPr lang="ko-KR" altLang="en-US" sz="800" dirty="0">
                  <a:solidFill>
                    <a:schemeClr val="tx1"/>
                  </a:solidFill>
                </a:rPr>
                <a:t>등록일자</a:t>
              </a:r>
              <a:r>
                <a:rPr lang="en-US" altLang="ko-KR" sz="800" dirty="0">
                  <a:solidFill>
                    <a:schemeClr val="tx1"/>
                  </a:solidFill>
                </a:rPr>
                <a:t>(2021-02-26 14:47)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DA03C0D-74C5-4794-B8B4-3908C6193FDE}"/>
                </a:ext>
              </a:extLst>
            </p:cNvPr>
            <p:cNvSpPr/>
            <p:nvPr/>
          </p:nvSpPr>
          <p:spPr>
            <a:xfrm>
              <a:off x="8371417" y="1445499"/>
              <a:ext cx="842433" cy="22998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</a:rPr>
                <a:t>가격협의 가능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1AD93F6-8219-4204-B9AC-9041C969CC3C}"/>
              </a:ext>
            </a:extLst>
          </p:cNvPr>
          <p:cNvSpPr txBox="1"/>
          <p:nvPr/>
        </p:nvSpPr>
        <p:spPr>
          <a:xfrm>
            <a:off x="255912" y="867187"/>
            <a:ext cx="61023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sz="1800" dirty="0">
                <a:solidFill>
                  <a:srgbClr val="FF0000"/>
                </a:solidFill>
              </a:rPr>
              <a:t>item/</a:t>
            </a:r>
            <a:r>
              <a:rPr lang="en-US" altLang="ko-KR" dirty="0">
                <a:solidFill>
                  <a:srgbClr val="FF0000"/>
                </a:solidFill>
              </a:rPr>
              <a:t>content/</a:t>
            </a:r>
            <a:r>
              <a:rPr lang="en-US" altLang="ko-KR" sz="1800" dirty="0">
                <a:solidFill>
                  <a:srgbClr val="FF0000"/>
                </a:solidFill>
              </a:rPr>
              <a:t>{</a:t>
            </a:r>
            <a:r>
              <a:rPr lang="en-US" altLang="ko-KR" sz="1800" dirty="0" err="1">
                <a:solidFill>
                  <a:srgbClr val="FF0000"/>
                </a:solidFill>
              </a:rPr>
              <a:t>item_no</a:t>
            </a:r>
            <a:r>
              <a:rPr lang="en-US" altLang="ko-KR" sz="1800" dirty="0">
                <a:solidFill>
                  <a:srgbClr val="FF0000"/>
                </a:solidFill>
              </a:rPr>
              <a:t>}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/>
              <a:t>글쓰기 버튼</a:t>
            </a:r>
            <a:endParaRPr lang="en-US" altLang="ko-KR" dirty="0"/>
          </a:p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dirty="0"/>
              <a:t>/</a:t>
            </a:r>
            <a:r>
              <a:rPr lang="en-US" altLang="ko-KR" dirty="0" err="1">
                <a:solidFill>
                  <a:srgbClr val="FF0000"/>
                </a:solidFill>
              </a:rPr>
              <a:t>qna</a:t>
            </a:r>
            <a:r>
              <a:rPr lang="en-US" altLang="ko-KR" sz="1800" dirty="0">
                <a:solidFill>
                  <a:srgbClr val="FF0000"/>
                </a:solidFill>
              </a:rPr>
              <a:t>/write/{</a:t>
            </a:r>
            <a:r>
              <a:rPr lang="en-US" altLang="ko-KR" sz="1800" dirty="0" err="1">
                <a:solidFill>
                  <a:srgbClr val="FF0000"/>
                </a:solidFill>
              </a:rPr>
              <a:t>item_no</a:t>
            </a:r>
            <a:r>
              <a:rPr lang="en-US" altLang="ko-KR" sz="1800" dirty="0">
                <a:solidFill>
                  <a:srgbClr val="FF0000"/>
                </a:solidFill>
              </a:rPr>
              <a:t>}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C67E3F-D053-43B3-9E9B-BC6B68E2F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569" y="4915389"/>
            <a:ext cx="4266995" cy="18345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90777BA-998D-4DBB-86E9-EFBABAF98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569" y="3907421"/>
            <a:ext cx="1909196" cy="8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708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5114B4-75F1-4A54-ADE3-6AF954A15FFD}"/>
              </a:ext>
            </a:extLst>
          </p:cNvPr>
          <p:cNvSpPr txBox="1"/>
          <p:nvPr/>
        </p:nvSpPr>
        <p:spPr>
          <a:xfrm>
            <a:off x="228600" y="283550"/>
            <a:ext cx="60976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글쓰기 버튼 </a:t>
            </a:r>
            <a:r>
              <a:rPr lang="en-US" altLang="ko-KR" dirty="0"/>
              <a:t>-&gt; </a:t>
            </a:r>
            <a:r>
              <a:rPr lang="ko-KR" altLang="en-US" dirty="0"/>
              <a:t>상품문의</a:t>
            </a:r>
            <a:endParaRPr lang="en-US" altLang="ko-KR" dirty="0"/>
          </a:p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dirty="0"/>
              <a:t>/</a:t>
            </a:r>
            <a:r>
              <a:rPr lang="en-US" altLang="ko-KR" dirty="0" err="1">
                <a:solidFill>
                  <a:srgbClr val="FF0000"/>
                </a:solidFill>
              </a:rPr>
              <a:t>qna</a:t>
            </a:r>
            <a:r>
              <a:rPr lang="en-US" altLang="ko-KR" sz="1800" dirty="0">
                <a:solidFill>
                  <a:srgbClr val="FF0000"/>
                </a:solidFill>
              </a:rPr>
              <a:t>/write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sz="1800" dirty="0">
              <a:solidFill>
                <a:srgbClr val="FF0000"/>
              </a:solidFill>
            </a:endParaRPr>
          </a:p>
          <a:p>
            <a:r>
              <a:rPr lang="ko-KR" altLang="en-US" dirty="0"/>
              <a:t>취소 </a:t>
            </a:r>
            <a:r>
              <a:rPr lang="en-US" altLang="ko-KR" dirty="0"/>
              <a:t>/ </a:t>
            </a:r>
            <a:r>
              <a:rPr lang="ko-KR" altLang="en-US" dirty="0"/>
              <a:t>작성을 누르면 상품상세페이지로 </a:t>
            </a:r>
            <a:r>
              <a:rPr lang="ko-KR" altLang="en-US" dirty="0" err="1"/>
              <a:t>돌아감</a:t>
            </a:r>
            <a:r>
              <a:rPr lang="ko-KR" altLang="en-US" dirty="0"/>
              <a:t> </a:t>
            </a:r>
            <a:r>
              <a:rPr lang="en-US" altLang="ko-KR" dirty="0"/>
              <a:t>: redirect</a:t>
            </a:r>
          </a:p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sz="1800" dirty="0">
                <a:solidFill>
                  <a:srgbClr val="FF0000"/>
                </a:solidFill>
              </a:rPr>
              <a:t>item/{</a:t>
            </a:r>
            <a:r>
              <a:rPr lang="en-US" altLang="ko-KR" sz="1800" dirty="0" err="1">
                <a:solidFill>
                  <a:srgbClr val="FF0000"/>
                </a:solidFill>
              </a:rPr>
              <a:t>item_no</a:t>
            </a:r>
            <a:r>
              <a:rPr lang="en-US" altLang="ko-KR" sz="1800" dirty="0">
                <a:solidFill>
                  <a:srgbClr val="FF0000"/>
                </a:solidFill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C930D2-6212-496F-BD73-4C634042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644" y="2433883"/>
            <a:ext cx="8504711" cy="27362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A191E5-6A57-4478-A118-16CD4C477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44" y="4739329"/>
            <a:ext cx="8504711" cy="95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68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458200B-8B33-41DF-A8CB-3EC3380F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732"/>
            <a:ext cx="12192000" cy="4826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DDBF32-D432-457E-835D-9AA9A80B1E17}"/>
              </a:ext>
            </a:extLst>
          </p:cNvPr>
          <p:cNvSpPr txBox="1"/>
          <p:nvPr/>
        </p:nvSpPr>
        <p:spPr>
          <a:xfrm>
            <a:off x="355600" y="39946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알림 버튼을 누르면 </a:t>
            </a:r>
            <a:r>
              <a:rPr lang="ko-KR" altLang="en-US" dirty="0" err="1"/>
              <a:t>모달이</a:t>
            </a:r>
            <a:r>
              <a:rPr lang="ko-KR" altLang="en-US" dirty="0"/>
              <a:t> 나오도록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954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1318E2-ED8F-4F50-9DCB-3544E9722EBB}"/>
              </a:ext>
            </a:extLst>
          </p:cNvPr>
          <p:cNvSpPr txBox="1"/>
          <p:nvPr/>
        </p:nvSpPr>
        <p:spPr>
          <a:xfrm>
            <a:off x="301546" y="447986"/>
            <a:ext cx="7658545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상품 상세 페이지 </a:t>
            </a:r>
            <a:r>
              <a:rPr lang="en-US" altLang="ko-KR" b="1" dirty="0"/>
              <a:t>-&gt; Q&amp;A</a:t>
            </a:r>
          </a:p>
          <a:p>
            <a:endParaRPr lang="en-US" altLang="ko-KR" b="1" dirty="0"/>
          </a:p>
          <a:p>
            <a:r>
              <a:rPr lang="en-US" altLang="ko-KR" sz="1600" dirty="0"/>
              <a:t>Q&amp;A</a:t>
            </a:r>
            <a:r>
              <a:rPr lang="ko-KR" altLang="en-US" sz="1600" dirty="0"/>
              <a:t>가 등록되었을 경우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제목을 클릭하면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url</a:t>
            </a:r>
            <a:r>
              <a:rPr lang="en-US" altLang="ko-KR" sz="1600" dirty="0"/>
              <a:t> : </a:t>
            </a:r>
            <a:r>
              <a:rPr lang="en-US" altLang="ko-KR" sz="1600" dirty="0" err="1"/>
              <a:t>cleanmarket</a:t>
            </a:r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</a:rPr>
              <a:t>qna</a:t>
            </a:r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</a:rPr>
              <a:t>qna_detail</a:t>
            </a:r>
            <a:endParaRPr lang="en-US" altLang="ko-KR" sz="16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80A94F-86E4-48E0-A3E1-8A8668A00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07" y="3177353"/>
            <a:ext cx="8398870" cy="297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56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BACB91-096F-4056-A6F3-692AF609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205" y="1898572"/>
            <a:ext cx="6153000" cy="41948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43E1D-8DB2-4DF2-A186-74E4133D62A9}"/>
              </a:ext>
            </a:extLst>
          </p:cNvPr>
          <p:cNvSpPr txBox="1"/>
          <p:nvPr/>
        </p:nvSpPr>
        <p:spPr>
          <a:xfrm>
            <a:off x="243795" y="342108"/>
            <a:ext cx="7658545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상품 상세 페이지 </a:t>
            </a:r>
            <a:r>
              <a:rPr lang="en-US" altLang="ko-KR" b="1" dirty="0"/>
              <a:t>-&gt; Q&amp;A -&gt; Q&amp;A</a:t>
            </a:r>
            <a:r>
              <a:rPr lang="ko-KR" altLang="en-US" b="1" dirty="0"/>
              <a:t>상세보기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sz="1600" dirty="0" err="1"/>
              <a:t>url</a:t>
            </a:r>
            <a:r>
              <a:rPr lang="en-US" altLang="ko-KR" sz="1600" dirty="0"/>
              <a:t> : </a:t>
            </a:r>
            <a:r>
              <a:rPr lang="en-US" altLang="ko-KR" sz="1600" dirty="0" err="1"/>
              <a:t>cleanmarket</a:t>
            </a:r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</a:rPr>
              <a:t>qna</a:t>
            </a:r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</a:rPr>
              <a:t>qna_detail</a:t>
            </a:r>
            <a:endParaRPr lang="en-US" altLang="ko-KR" sz="1600" dirty="0"/>
          </a:p>
          <a:p>
            <a:r>
              <a:rPr lang="ko-KR" altLang="en-US" sz="1600" dirty="0"/>
              <a:t>수정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cleanmarket</a:t>
            </a:r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</a:rPr>
              <a:t>qna</a:t>
            </a:r>
            <a:r>
              <a:rPr lang="en-US" altLang="ko-KR" sz="1600" dirty="0">
                <a:solidFill>
                  <a:srgbClr val="FF0000"/>
                </a:solidFill>
              </a:rPr>
              <a:t>/write</a:t>
            </a:r>
            <a:r>
              <a:rPr lang="en-US" altLang="ko-KR" sz="1600" dirty="0"/>
              <a:t> =&gt; </a:t>
            </a:r>
            <a:r>
              <a:rPr lang="ko-KR" altLang="en-US" sz="1600" dirty="0"/>
              <a:t>다시 게시글을 작성하는 페이지로 이동</a:t>
            </a:r>
            <a:endParaRPr lang="en-US" altLang="ko-KR" sz="1600" dirty="0"/>
          </a:p>
          <a:p>
            <a:r>
              <a:rPr lang="ko-KR" altLang="en-US" sz="1600" dirty="0"/>
              <a:t>삭제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확인팝업을</a:t>
            </a:r>
            <a:r>
              <a:rPr lang="ko-KR" altLang="en-US" sz="1600" dirty="0"/>
              <a:t> 띄움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댓글작성</a:t>
            </a:r>
            <a:endParaRPr lang="en-US" altLang="ko-KR" sz="1600" dirty="0"/>
          </a:p>
          <a:p>
            <a:r>
              <a:rPr lang="en-US" altLang="ko-KR" sz="1600" dirty="0" err="1"/>
              <a:t>url</a:t>
            </a:r>
            <a:r>
              <a:rPr lang="en-US" altLang="ko-KR" sz="1600" dirty="0"/>
              <a:t> : </a:t>
            </a:r>
            <a:r>
              <a:rPr lang="en-US" altLang="ko-KR" sz="1600" dirty="0" err="1"/>
              <a:t>cleanmarket</a:t>
            </a:r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</a:rPr>
              <a:t>qna</a:t>
            </a:r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</a:rPr>
              <a:t>qna_detail</a:t>
            </a:r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</a:rPr>
              <a:t>add_qna_comment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/>
              <a:t>댓글삭제</a:t>
            </a:r>
            <a:endParaRPr lang="en-US" altLang="ko-KR" sz="1600" dirty="0"/>
          </a:p>
          <a:p>
            <a:r>
              <a:rPr lang="en-US" altLang="ko-KR" sz="1600" dirty="0" err="1"/>
              <a:t>url</a:t>
            </a:r>
            <a:r>
              <a:rPr lang="en-US" altLang="ko-KR" sz="1600" dirty="0"/>
              <a:t> : </a:t>
            </a:r>
            <a:r>
              <a:rPr lang="en-US" altLang="ko-KR" sz="1600" dirty="0" err="1"/>
              <a:t>cleanmarket</a:t>
            </a:r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</a:rPr>
              <a:t>qna</a:t>
            </a:r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</a:rPr>
              <a:t>qna_detail</a:t>
            </a:r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</a:rPr>
              <a:t>delete_qna_comment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/>
          </a:p>
          <a:p>
            <a:r>
              <a:rPr lang="ko-KR" altLang="en-US" sz="1600" dirty="0"/>
              <a:t>댓글수정</a:t>
            </a:r>
            <a:endParaRPr lang="en-US" altLang="ko-KR" sz="1600" dirty="0"/>
          </a:p>
          <a:p>
            <a:r>
              <a:rPr lang="en-US" altLang="ko-KR" sz="1600" dirty="0" err="1"/>
              <a:t>url</a:t>
            </a:r>
            <a:r>
              <a:rPr lang="en-US" altLang="ko-KR" sz="1600" dirty="0"/>
              <a:t> : </a:t>
            </a:r>
            <a:r>
              <a:rPr lang="en-US" altLang="ko-KR" sz="1600" dirty="0" err="1"/>
              <a:t>cleanmarket</a:t>
            </a:r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</a:rPr>
              <a:t>qna</a:t>
            </a:r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</a:rPr>
              <a:t>qna_detail</a:t>
            </a:r>
            <a:r>
              <a:rPr lang="en-US" altLang="ko-KR" sz="1600" dirty="0">
                <a:solidFill>
                  <a:srgbClr val="FF0000"/>
                </a:solidFill>
              </a:rPr>
              <a:t>/</a:t>
            </a:r>
            <a:r>
              <a:rPr lang="en-US" altLang="ko-KR" sz="1600" dirty="0" err="1">
                <a:solidFill>
                  <a:srgbClr val="FF0000"/>
                </a:solidFill>
              </a:rPr>
              <a:t>update_qna_comment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936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DB827A-E8EB-4DB5-B1CC-12BFDA56AA10}"/>
              </a:ext>
            </a:extLst>
          </p:cNvPr>
          <p:cNvSpPr txBox="1"/>
          <p:nvPr/>
        </p:nvSpPr>
        <p:spPr>
          <a:xfrm>
            <a:off x="319848" y="32336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구매하기</a:t>
            </a:r>
            <a:endParaRPr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EE1E6F-A4A1-40A4-9AB1-4AAD4C6E829D}"/>
              </a:ext>
            </a:extLst>
          </p:cNvPr>
          <p:cNvSpPr txBox="1"/>
          <p:nvPr/>
        </p:nvSpPr>
        <p:spPr>
          <a:xfrm>
            <a:off x="183379" y="924139"/>
            <a:ext cx="41741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- </a:t>
            </a:r>
            <a:r>
              <a:rPr lang="ko-KR" altLang="en-US" sz="1600" dirty="0"/>
              <a:t>지도 </a:t>
            </a:r>
            <a:r>
              <a:rPr lang="en-US" altLang="ko-KR" sz="1600" dirty="0" err="1"/>
              <a:t>api</a:t>
            </a:r>
            <a:r>
              <a:rPr lang="ko-KR" altLang="en-US" sz="1600" dirty="0"/>
              <a:t>이용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r>
              <a:rPr lang="en-US" altLang="ko-KR" sz="1600" dirty="0" err="1"/>
              <a:t>url</a:t>
            </a:r>
            <a:r>
              <a:rPr lang="en-US" altLang="ko-KR" sz="1600" dirty="0"/>
              <a:t> : </a:t>
            </a:r>
            <a:r>
              <a:rPr lang="en-US" altLang="ko-KR" sz="1600" dirty="0" err="1"/>
              <a:t>cleanmarket</a:t>
            </a:r>
            <a:r>
              <a:rPr lang="en-US" altLang="ko-KR" sz="1600" dirty="0"/>
              <a:t>/</a:t>
            </a:r>
            <a:r>
              <a:rPr lang="en-US" altLang="ko-KR" sz="1600" dirty="0">
                <a:solidFill>
                  <a:srgbClr val="FF0000"/>
                </a:solidFill>
              </a:rPr>
              <a:t>buy/</a:t>
            </a:r>
            <a:r>
              <a:rPr lang="en-US" altLang="ko-KR" sz="1600" dirty="0" err="1">
                <a:solidFill>
                  <a:srgbClr val="FF0000"/>
                </a:solidFill>
              </a:rPr>
              <a:t>store_select</a:t>
            </a:r>
            <a:endParaRPr lang="ko-KR" altLang="en-US" sz="1600" dirty="0"/>
          </a:p>
          <a:p>
            <a:endParaRPr lang="en-US" altLang="ko-KR" sz="16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501F0A-03EC-4AAE-8770-0EDA60DDA35B}"/>
              </a:ext>
            </a:extLst>
          </p:cNvPr>
          <p:cNvGrpSpPr/>
          <p:nvPr/>
        </p:nvGrpSpPr>
        <p:grpSpPr>
          <a:xfrm>
            <a:off x="4494047" y="461247"/>
            <a:ext cx="7697953" cy="5935506"/>
            <a:chOff x="5001928" y="830579"/>
            <a:chExt cx="7190072" cy="569731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819C20-FB13-4E77-B30C-CD0DF614C455}"/>
                </a:ext>
              </a:extLst>
            </p:cNvPr>
            <p:cNvSpPr/>
            <p:nvPr/>
          </p:nvSpPr>
          <p:spPr>
            <a:xfrm>
              <a:off x="7053412" y="830579"/>
              <a:ext cx="3110787" cy="4443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거래 매장선택하기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2D19B99-2FD2-4205-82D2-746715B60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1928" y="1493394"/>
              <a:ext cx="7190072" cy="3577209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42C64B6-777D-4AC4-8723-EE443EFD64AB}"/>
                </a:ext>
              </a:extLst>
            </p:cNvPr>
            <p:cNvSpPr/>
            <p:nvPr/>
          </p:nvSpPr>
          <p:spPr>
            <a:xfrm>
              <a:off x="5297104" y="5364606"/>
              <a:ext cx="3110787" cy="4443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1"/>
                  </a:solidFill>
                </a:rPr>
                <a:t>크린토피아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ko-KR" altLang="en-US" dirty="0" err="1">
                  <a:solidFill>
                    <a:schemeClr val="tx1"/>
                  </a:solidFill>
                </a:rPr>
                <a:t>종로익선낙원점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액자 16">
              <a:extLst>
                <a:ext uri="{FF2B5EF4-FFF2-40B4-BE49-F238E27FC236}">
                  <a16:creationId xmlns:a16="http://schemas.microsoft.com/office/drawing/2014/main" id="{645804AE-314F-41D7-99C5-D2907CE124FD}"/>
                </a:ext>
              </a:extLst>
            </p:cNvPr>
            <p:cNvSpPr/>
            <p:nvPr/>
          </p:nvSpPr>
          <p:spPr>
            <a:xfrm>
              <a:off x="5001928" y="1867301"/>
              <a:ext cx="2303647" cy="837398"/>
            </a:xfrm>
            <a:prstGeom prst="frame">
              <a:avLst>
                <a:gd name="adj1" fmla="val 790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5223C5-6868-444C-81B2-F6FF1D79B322}"/>
                </a:ext>
              </a:extLst>
            </p:cNvPr>
            <p:cNvSpPr/>
            <p:nvPr/>
          </p:nvSpPr>
          <p:spPr>
            <a:xfrm>
              <a:off x="8407891" y="5354930"/>
              <a:ext cx="3595036" cy="4443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을 거래 매장으로 선택하시겠습니까</a:t>
              </a:r>
              <a:r>
                <a:rPr lang="en-US" altLang="ko-KR" sz="1600" dirty="0">
                  <a:solidFill>
                    <a:schemeClr val="tx1"/>
                  </a:solidFill>
                </a:rPr>
                <a:t>?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9" name="액자 18">
              <a:extLst>
                <a:ext uri="{FF2B5EF4-FFF2-40B4-BE49-F238E27FC236}">
                  <a16:creationId xmlns:a16="http://schemas.microsoft.com/office/drawing/2014/main" id="{10144BFF-06C0-40FC-A1C7-CB9F87C34EC8}"/>
                </a:ext>
              </a:extLst>
            </p:cNvPr>
            <p:cNvSpPr/>
            <p:nvPr/>
          </p:nvSpPr>
          <p:spPr>
            <a:xfrm>
              <a:off x="5297104" y="5364606"/>
              <a:ext cx="3110787" cy="444316"/>
            </a:xfrm>
            <a:prstGeom prst="frame">
              <a:avLst>
                <a:gd name="adj1" fmla="val 790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FE3682F-6BCE-44BB-936C-4F8492A7CA5D}"/>
                </a:ext>
              </a:extLst>
            </p:cNvPr>
            <p:cNvSpPr/>
            <p:nvPr/>
          </p:nvSpPr>
          <p:spPr>
            <a:xfrm>
              <a:off x="8479857" y="6083573"/>
              <a:ext cx="900765" cy="4443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확인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410879A-3DFB-447E-ABE8-CA659E8F0223}"/>
                </a:ext>
              </a:extLst>
            </p:cNvPr>
            <p:cNvSpPr/>
            <p:nvPr/>
          </p:nvSpPr>
          <p:spPr>
            <a:xfrm>
              <a:off x="7305576" y="6083573"/>
              <a:ext cx="1102316" cy="4443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다시선택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7536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DB827A-E8EB-4DB5-B1CC-12BFDA56AA10}"/>
              </a:ext>
            </a:extLst>
          </p:cNvPr>
          <p:cNvSpPr txBox="1"/>
          <p:nvPr/>
        </p:nvSpPr>
        <p:spPr>
          <a:xfrm>
            <a:off x="326787" y="384023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구매하기</a:t>
            </a:r>
            <a:r>
              <a:rPr lang="en-US" altLang="ko-KR" b="1" dirty="0"/>
              <a:t> - </a:t>
            </a:r>
            <a:r>
              <a:rPr lang="ko-KR" altLang="en-US" b="1" dirty="0"/>
              <a:t>구매페이지</a:t>
            </a:r>
            <a:endParaRPr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EE1E6F-A4A1-40A4-9AB1-4AAD4C6E829D}"/>
              </a:ext>
            </a:extLst>
          </p:cNvPr>
          <p:cNvSpPr txBox="1"/>
          <p:nvPr/>
        </p:nvSpPr>
        <p:spPr>
          <a:xfrm>
            <a:off x="326787" y="1151928"/>
            <a:ext cx="41741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url</a:t>
            </a:r>
            <a:r>
              <a:rPr lang="en-US" altLang="ko-KR" sz="1600" dirty="0"/>
              <a:t> : </a:t>
            </a:r>
            <a:r>
              <a:rPr lang="en-US" altLang="ko-KR" sz="1600" dirty="0" err="1"/>
              <a:t>cleanmarket</a:t>
            </a:r>
            <a:r>
              <a:rPr lang="en-US" altLang="ko-KR" sz="1600" dirty="0"/>
              <a:t>/</a:t>
            </a:r>
            <a:r>
              <a:rPr lang="en-US" altLang="ko-KR" sz="1600" dirty="0">
                <a:solidFill>
                  <a:srgbClr val="FF0000"/>
                </a:solidFill>
              </a:rPr>
              <a:t>buy/</a:t>
            </a:r>
            <a:r>
              <a:rPr lang="en-US" altLang="ko-KR" sz="1600" dirty="0" err="1">
                <a:solidFill>
                  <a:srgbClr val="FF0000"/>
                </a:solidFill>
              </a:rPr>
              <a:t>buy_form</a:t>
            </a:r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/>
              <a:t>구매하기 버튼을 누르면 결제 팝업창을 띄움</a:t>
            </a:r>
            <a:endParaRPr lang="en-US" altLang="ko-KR" sz="16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459A7F4-4310-48BF-97B0-A2765E9659A9}"/>
              </a:ext>
            </a:extLst>
          </p:cNvPr>
          <p:cNvGrpSpPr/>
          <p:nvPr/>
        </p:nvGrpSpPr>
        <p:grpSpPr>
          <a:xfrm>
            <a:off x="4691921" y="0"/>
            <a:ext cx="7380157" cy="6858000"/>
            <a:chOff x="5598694" y="657666"/>
            <a:chExt cx="6593306" cy="620033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4FD5A13-0E7D-4843-A2A3-4D356186F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98694" y="657666"/>
              <a:ext cx="6280642" cy="365729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CC33FDA-E2C3-4CE9-9E00-AFB965A14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8694" y="4371684"/>
              <a:ext cx="6593306" cy="248631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819C20-FB13-4E77-B30C-CD0DF614C455}"/>
                </a:ext>
              </a:extLst>
            </p:cNvPr>
            <p:cNvSpPr/>
            <p:nvPr/>
          </p:nvSpPr>
          <p:spPr>
            <a:xfrm>
              <a:off x="5696329" y="4725152"/>
              <a:ext cx="2908656" cy="2263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C571081-747F-4240-B6D0-2D7273E04A69}"/>
                </a:ext>
              </a:extLst>
            </p:cNvPr>
            <p:cNvSpPr/>
            <p:nvPr/>
          </p:nvSpPr>
          <p:spPr>
            <a:xfrm>
              <a:off x="5645617" y="1228538"/>
              <a:ext cx="3921895" cy="2633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거래 매장 </a:t>
              </a:r>
              <a:r>
                <a:rPr lang="en-US" altLang="ko-KR" sz="1400" dirty="0">
                  <a:solidFill>
                    <a:schemeClr val="tx1"/>
                  </a:solidFill>
                </a:rPr>
                <a:t>: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종로익선낙원점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1325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9DA421-A684-42F6-88C1-E5A0A4054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696" y="783542"/>
            <a:ext cx="8301304" cy="60744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974CFF-500E-4296-A5FC-F864488F2548}"/>
              </a:ext>
            </a:extLst>
          </p:cNvPr>
          <p:cNvSpPr txBox="1"/>
          <p:nvPr/>
        </p:nvSpPr>
        <p:spPr>
          <a:xfrm>
            <a:off x="251836" y="24911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구매하기</a:t>
            </a:r>
            <a:r>
              <a:rPr lang="en-US" altLang="ko-KR" b="1" dirty="0"/>
              <a:t> –&gt; </a:t>
            </a:r>
            <a:r>
              <a:rPr lang="ko-KR" altLang="en-US" b="1" dirty="0"/>
              <a:t>구매페이지 </a:t>
            </a:r>
            <a:r>
              <a:rPr lang="en-US" altLang="ko-KR" b="1" dirty="0"/>
              <a:t>-&gt; </a:t>
            </a:r>
            <a:r>
              <a:rPr lang="ko-KR" altLang="en-US" b="1" dirty="0"/>
              <a:t>결제 팝업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364864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C76DA27-97D9-483D-894F-96B14B85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97" y="0"/>
            <a:ext cx="9381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3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D684F7-AE3A-4CC9-BE1A-90FCCACE9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384" y="824202"/>
            <a:ext cx="8204616" cy="60337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58835B-A38F-4BC5-A472-9AD2E9525808}"/>
              </a:ext>
            </a:extLst>
          </p:cNvPr>
          <p:cNvSpPr txBox="1"/>
          <p:nvPr/>
        </p:nvSpPr>
        <p:spPr>
          <a:xfrm>
            <a:off x="251836" y="249112"/>
            <a:ext cx="60976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구매하기</a:t>
            </a:r>
            <a:r>
              <a:rPr lang="en-US" altLang="ko-KR" b="1" dirty="0"/>
              <a:t> –&gt; </a:t>
            </a:r>
            <a:r>
              <a:rPr lang="ko-KR" altLang="en-US" b="1" dirty="0"/>
              <a:t>구매페이지 </a:t>
            </a:r>
            <a:r>
              <a:rPr lang="en-US" altLang="ko-KR" b="1" dirty="0"/>
              <a:t>-&gt; </a:t>
            </a:r>
            <a:r>
              <a:rPr lang="ko-KR" altLang="en-US" b="1" dirty="0"/>
              <a:t>결제 팝업 </a:t>
            </a:r>
            <a:r>
              <a:rPr lang="en-US" altLang="ko-KR" b="1" dirty="0"/>
              <a:t>-&gt; </a:t>
            </a:r>
            <a:r>
              <a:rPr lang="ko-KR" altLang="en-US" b="1" dirty="0"/>
              <a:t>결제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sz="1800" dirty="0">
                <a:solidFill>
                  <a:srgbClr val="FF0000"/>
                </a:solidFill>
              </a:rPr>
              <a:t>buy/</a:t>
            </a:r>
            <a:r>
              <a:rPr lang="en-US" altLang="ko-KR" dirty="0">
                <a:solidFill>
                  <a:srgbClr val="FF0000"/>
                </a:solidFill>
              </a:rPr>
              <a:t>pay</a:t>
            </a:r>
          </a:p>
          <a:p>
            <a:endParaRPr lang="en-US" altLang="ko-KR" b="1" dirty="0">
              <a:solidFill>
                <a:srgbClr val="FF0000"/>
              </a:solidFill>
            </a:endParaRPr>
          </a:p>
          <a:p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22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1C74065-9CB1-41BC-8878-12F4C63DB226}"/>
              </a:ext>
            </a:extLst>
          </p:cNvPr>
          <p:cNvGrpSpPr/>
          <p:nvPr/>
        </p:nvGrpSpPr>
        <p:grpSpPr>
          <a:xfrm>
            <a:off x="4197246" y="194872"/>
            <a:ext cx="7659869" cy="5685228"/>
            <a:chOff x="1058780" y="431800"/>
            <a:chExt cx="10074435" cy="59944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DC18A4E-5CB3-427C-A80B-F8351FC67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780" y="431800"/>
              <a:ext cx="10074435" cy="599440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2C7E4E8-8C0A-41E2-845F-93F69E5B00C3}"/>
                </a:ext>
              </a:extLst>
            </p:cNvPr>
            <p:cNvSpPr/>
            <p:nvPr/>
          </p:nvSpPr>
          <p:spPr>
            <a:xfrm>
              <a:off x="4135051" y="3059667"/>
              <a:ext cx="3921895" cy="36933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구매번호 </a:t>
              </a:r>
              <a:r>
                <a:rPr lang="en-US" altLang="ko-KR" sz="1400" dirty="0">
                  <a:solidFill>
                    <a:schemeClr val="tx1"/>
                  </a:solidFill>
                </a:rPr>
                <a:t>: 20210226-0000001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5086285-8D43-4ED3-802E-247C2039ED4D}"/>
                </a:ext>
              </a:extLst>
            </p:cNvPr>
            <p:cNvSpPr/>
            <p:nvPr/>
          </p:nvSpPr>
          <p:spPr>
            <a:xfrm>
              <a:off x="4135051" y="3540859"/>
              <a:ext cx="3921895" cy="2633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구매일시 </a:t>
              </a:r>
              <a:r>
                <a:rPr lang="en-US" altLang="ko-KR" sz="1400" dirty="0">
                  <a:solidFill>
                    <a:schemeClr val="tx1"/>
                  </a:solidFill>
                </a:rPr>
                <a:t>: 2021-02-26 15:20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B32770B-941A-44E3-B381-4F23CC41A546}"/>
                </a:ext>
              </a:extLst>
            </p:cNvPr>
            <p:cNvSpPr/>
            <p:nvPr/>
          </p:nvSpPr>
          <p:spPr>
            <a:xfrm>
              <a:off x="4135051" y="2608671"/>
              <a:ext cx="3921895" cy="2633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거래 매장 </a:t>
              </a:r>
              <a:r>
                <a:rPr lang="en-US" altLang="ko-KR" sz="1400" dirty="0">
                  <a:solidFill>
                    <a:schemeClr val="tx1"/>
                  </a:solidFill>
                </a:rPr>
                <a:t>: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종로익선낙원점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F280EC2-71C1-4729-A1C5-F42F371ACDB0}"/>
              </a:ext>
            </a:extLst>
          </p:cNvPr>
          <p:cNvSpPr txBox="1"/>
          <p:nvPr/>
        </p:nvSpPr>
        <p:spPr>
          <a:xfrm>
            <a:off x="334885" y="363112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구매 완료</a:t>
            </a:r>
            <a:endParaRPr lang="en-US" altLang="ko-KR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50AFB6-A917-4B4B-9F2E-8BB2531927F1}"/>
              </a:ext>
            </a:extLst>
          </p:cNvPr>
          <p:cNvSpPr/>
          <p:nvPr/>
        </p:nvSpPr>
        <p:spPr>
          <a:xfrm>
            <a:off x="8328857" y="6088488"/>
            <a:ext cx="1655263" cy="39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쇼핑계속하기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140492-A538-495E-8AB0-71465686307E}"/>
              </a:ext>
            </a:extLst>
          </p:cNvPr>
          <p:cNvSpPr/>
          <p:nvPr/>
        </p:nvSpPr>
        <p:spPr>
          <a:xfrm>
            <a:off x="10201852" y="6088488"/>
            <a:ext cx="1655263" cy="3960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구매확인하기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D27421-8D5D-4A10-BFD6-FB6F6575AE3D}"/>
              </a:ext>
            </a:extLst>
          </p:cNvPr>
          <p:cNvSpPr txBox="1"/>
          <p:nvPr/>
        </p:nvSpPr>
        <p:spPr>
          <a:xfrm>
            <a:off x="334885" y="977900"/>
            <a:ext cx="60935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sz="1800" dirty="0">
                <a:solidFill>
                  <a:srgbClr val="FF0000"/>
                </a:solidFill>
              </a:rPr>
              <a:t>buy/</a:t>
            </a:r>
            <a:r>
              <a:rPr lang="en-US" altLang="ko-KR" sz="1800" dirty="0" err="1">
                <a:solidFill>
                  <a:srgbClr val="FF0000"/>
                </a:solidFill>
              </a:rPr>
              <a:t>buy_result</a:t>
            </a:r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ko-KR" altLang="en-US" dirty="0" err="1"/>
              <a:t>쇼핑계속하기</a:t>
            </a:r>
            <a:r>
              <a:rPr lang="ko-KR" altLang="en-US" dirty="0"/>
              <a:t> </a:t>
            </a:r>
            <a:r>
              <a:rPr lang="en-US" altLang="ko-KR" dirty="0"/>
              <a:t>=&gt; home</a:t>
            </a:r>
          </a:p>
          <a:p>
            <a:r>
              <a:rPr lang="ko-KR" altLang="en-US" dirty="0"/>
              <a:t>구매확인하기 </a:t>
            </a:r>
            <a:endParaRPr lang="en-US" altLang="ko-KR" dirty="0"/>
          </a:p>
          <a:p>
            <a:r>
              <a:rPr lang="en-US" altLang="ko-KR" dirty="0"/>
              <a:t>=&gt; </a:t>
            </a:r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sz="1800" dirty="0" err="1"/>
              <a:t>mypage</a:t>
            </a:r>
            <a:r>
              <a:rPr lang="en-US" altLang="ko-KR" sz="1800" dirty="0"/>
              <a:t>/buy/detail</a:t>
            </a: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403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DB827A-E8EB-4DB5-B1CC-12BFDA56AA10}"/>
              </a:ext>
            </a:extLst>
          </p:cNvPr>
          <p:cNvSpPr txBox="1"/>
          <p:nvPr/>
        </p:nvSpPr>
        <p:spPr>
          <a:xfrm>
            <a:off x="328316" y="35333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구매내역 조회</a:t>
            </a:r>
            <a:endParaRPr lang="en-US" altLang="ko-KR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46A268E-A1A7-4206-9737-85305BCC8662}"/>
              </a:ext>
            </a:extLst>
          </p:cNvPr>
          <p:cNvSpPr/>
          <p:nvPr/>
        </p:nvSpPr>
        <p:spPr>
          <a:xfrm>
            <a:off x="5215436" y="3058122"/>
            <a:ext cx="2747043" cy="2332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거래 매장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ko-KR" altLang="en-US" sz="1400" dirty="0" err="1">
                <a:solidFill>
                  <a:schemeClr val="tx1"/>
                </a:solidFill>
              </a:rPr>
              <a:t>종로익선낙원점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42F81D-08F4-4C9F-93F7-FAADBCB1D858}"/>
              </a:ext>
            </a:extLst>
          </p:cNvPr>
          <p:cNvSpPr txBox="1"/>
          <p:nvPr/>
        </p:nvSpPr>
        <p:spPr>
          <a:xfrm>
            <a:off x="334885" y="97790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sz="1800" dirty="0" err="1">
                <a:solidFill>
                  <a:srgbClr val="FF0000"/>
                </a:solidFill>
              </a:rPr>
              <a:t>mypage</a:t>
            </a:r>
            <a:r>
              <a:rPr lang="en-US" altLang="ko-KR" sz="1800" dirty="0">
                <a:solidFill>
                  <a:srgbClr val="FF0000"/>
                </a:solidFill>
              </a:rPr>
              <a:t>/buy/</a:t>
            </a:r>
            <a:r>
              <a:rPr lang="en-US" altLang="ko-KR" dirty="0">
                <a:solidFill>
                  <a:srgbClr val="FF0000"/>
                </a:solidFill>
              </a:rPr>
              <a:t>list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6234811-D624-4979-837A-7140C8653B75}"/>
              </a:ext>
            </a:extLst>
          </p:cNvPr>
          <p:cNvGrpSpPr/>
          <p:nvPr/>
        </p:nvGrpSpPr>
        <p:grpSpPr>
          <a:xfrm>
            <a:off x="0" y="1767340"/>
            <a:ext cx="12210282" cy="5090660"/>
            <a:chOff x="0" y="1767340"/>
            <a:chExt cx="12210282" cy="5090660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BD542E4-C676-4598-96EA-6E3A01553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16377" y="2815903"/>
              <a:ext cx="7559246" cy="4042097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FC02BCA-0260-48CC-85F0-9AE770FFD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767340"/>
              <a:ext cx="12210282" cy="1225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6059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1BAB4E-AD26-4640-B917-DF3D6E20F03A}"/>
              </a:ext>
            </a:extLst>
          </p:cNvPr>
          <p:cNvSpPr txBox="1"/>
          <p:nvPr/>
        </p:nvSpPr>
        <p:spPr>
          <a:xfrm>
            <a:off x="334885" y="309052"/>
            <a:ext cx="2781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구매</a:t>
            </a:r>
            <a:r>
              <a:rPr lang="en-US" altLang="ko-KR" b="1" dirty="0"/>
              <a:t> </a:t>
            </a:r>
            <a:r>
              <a:rPr lang="ko-KR" altLang="en-US" b="1" dirty="0"/>
              <a:t>상세페이지</a:t>
            </a:r>
            <a:endParaRPr lang="en-US" altLang="ko-KR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19805B-E2CB-434D-B3FC-657881E16BB1}"/>
              </a:ext>
            </a:extLst>
          </p:cNvPr>
          <p:cNvSpPr txBox="1"/>
          <p:nvPr/>
        </p:nvSpPr>
        <p:spPr>
          <a:xfrm>
            <a:off x="334885" y="977900"/>
            <a:ext cx="6093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>
                <a:solidFill>
                  <a:srgbClr val="FF0000"/>
                </a:solidFill>
              </a:rPr>
              <a:t>/</a:t>
            </a:r>
            <a:r>
              <a:rPr lang="en-US" altLang="ko-KR" sz="1800" dirty="0" err="1">
                <a:solidFill>
                  <a:srgbClr val="FF0000"/>
                </a:solidFill>
              </a:rPr>
              <a:t>mypage</a:t>
            </a:r>
            <a:r>
              <a:rPr lang="en-US" altLang="ko-KR" sz="1800" dirty="0">
                <a:solidFill>
                  <a:srgbClr val="FF0000"/>
                </a:solidFill>
              </a:rPr>
              <a:t>/buy/</a:t>
            </a:r>
            <a:r>
              <a:rPr lang="en-US" altLang="ko-KR" sz="1800" dirty="0" err="1">
                <a:solidFill>
                  <a:srgbClr val="FF0000"/>
                </a:solidFill>
              </a:rPr>
              <a:t>detail?buy_no</a:t>
            </a:r>
            <a:r>
              <a:rPr lang="en-US" altLang="ko-KR" sz="1800" dirty="0">
                <a:solidFill>
                  <a:srgbClr val="FF0000"/>
                </a:solidFill>
              </a:rPr>
              <a:t>={}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sz="1800" dirty="0"/>
              <a:t>구매내역보기</a:t>
            </a:r>
            <a:endParaRPr lang="en-US" altLang="ko-KR" sz="1800" dirty="0"/>
          </a:p>
          <a:p>
            <a:r>
              <a:rPr lang="en-US" altLang="ko-KR" dirty="0"/>
              <a:t>=&gt;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sz="1800" dirty="0" err="1">
                <a:solidFill>
                  <a:srgbClr val="FF0000"/>
                </a:solidFill>
              </a:rPr>
              <a:t>mypage</a:t>
            </a:r>
            <a:r>
              <a:rPr lang="en-US" altLang="ko-KR" sz="1800" dirty="0">
                <a:solidFill>
                  <a:srgbClr val="FF0000"/>
                </a:solidFill>
              </a:rPr>
              <a:t>/buy/</a:t>
            </a:r>
            <a:r>
              <a:rPr lang="en-US" altLang="ko-KR" dirty="0">
                <a:solidFill>
                  <a:srgbClr val="FF0000"/>
                </a:solidFill>
              </a:rPr>
              <a:t>list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FC07157-B3A6-42BE-A8C5-7F89DE7F5D80}"/>
              </a:ext>
            </a:extLst>
          </p:cNvPr>
          <p:cNvGrpSpPr/>
          <p:nvPr/>
        </p:nvGrpSpPr>
        <p:grpSpPr>
          <a:xfrm>
            <a:off x="5438775" y="122093"/>
            <a:ext cx="6753225" cy="6613814"/>
            <a:chOff x="4798339" y="171100"/>
            <a:chExt cx="6753225" cy="661381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8483FA2-1EF3-4EF1-892E-3598474FE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8339" y="171100"/>
              <a:ext cx="6753225" cy="626745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AFE4639-F317-4B8A-A20A-29FBFA9CC895}"/>
                </a:ext>
              </a:extLst>
            </p:cNvPr>
            <p:cNvSpPr/>
            <p:nvPr/>
          </p:nvSpPr>
          <p:spPr>
            <a:xfrm>
              <a:off x="9633912" y="6365463"/>
              <a:ext cx="1734417" cy="4194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구매내역보기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3861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A7EF3C6-2339-4D53-AE5E-3CD8F2790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048"/>
            <a:ext cx="12192000" cy="5295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C7B8DA-DFCF-45E4-8370-12ACAB512FB0}"/>
              </a:ext>
            </a:extLst>
          </p:cNvPr>
          <p:cNvSpPr txBox="1"/>
          <p:nvPr/>
        </p:nvSpPr>
        <p:spPr>
          <a:xfrm>
            <a:off x="160077" y="161691"/>
            <a:ext cx="729834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검색 </a:t>
            </a:r>
            <a:r>
              <a:rPr lang="ko-KR" altLang="en-US" sz="2000" dirty="0" err="1"/>
              <a:t>모달</a:t>
            </a:r>
            <a:endParaRPr lang="en-US" altLang="ko-KR" sz="2000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어느 </a:t>
            </a:r>
            <a:r>
              <a:rPr lang="ko-KR" altLang="en-US" dirty="0" err="1"/>
              <a:t>화면에서든</a:t>
            </a:r>
            <a:r>
              <a:rPr lang="ko-KR" altLang="en-US" dirty="0"/>
              <a:t> 검색버튼을 누르면 검색할 수 있는 창이 뜸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검색하고 싶은 상품명 입력 </a:t>
            </a:r>
            <a:r>
              <a:rPr lang="en-US" altLang="ko-KR" dirty="0"/>
              <a:t>ex) </a:t>
            </a:r>
            <a:r>
              <a:rPr lang="ko-KR" altLang="en-US" dirty="0"/>
              <a:t>셔츠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28287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CAD359-DB76-4E3F-B923-81219E39AFA0}"/>
              </a:ext>
            </a:extLst>
          </p:cNvPr>
          <p:cNvSpPr txBox="1"/>
          <p:nvPr/>
        </p:nvSpPr>
        <p:spPr>
          <a:xfrm>
            <a:off x="144378" y="182211"/>
            <a:ext cx="48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마이페이지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E210063-EF6D-47E4-AEDB-F29EAD20A81F}"/>
              </a:ext>
            </a:extLst>
          </p:cNvPr>
          <p:cNvGrpSpPr/>
          <p:nvPr/>
        </p:nvGrpSpPr>
        <p:grpSpPr>
          <a:xfrm>
            <a:off x="0" y="1756381"/>
            <a:ext cx="12192000" cy="4500098"/>
            <a:chOff x="0" y="2785284"/>
            <a:chExt cx="12192000" cy="40727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7A67B25-C2D9-4520-A791-57694E948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85284"/>
              <a:ext cx="12192000" cy="4072716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E737219-A333-4482-ABF9-3D6F41F2AB1A}"/>
                </a:ext>
              </a:extLst>
            </p:cNvPr>
            <p:cNvSpPr/>
            <p:nvPr/>
          </p:nvSpPr>
          <p:spPr>
            <a:xfrm>
              <a:off x="884583" y="4093031"/>
              <a:ext cx="10803834" cy="2474844"/>
            </a:xfrm>
            <a:prstGeom prst="rect">
              <a:avLst/>
            </a:prstGeom>
            <a:solidFill>
              <a:srgbClr val="F6F6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5AC3E97-C6F1-4A6C-BA26-CE758FC71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458" b="-1029"/>
          <a:stretch/>
        </p:blipFill>
        <p:spPr>
          <a:xfrm>
            <a:off x="3378946" y="3011371"/>
            <a:ext cx="5208463" cy="35782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CF51D2-44A7-49D1-A228-F1F23C3D2171}"/>
              </a:ext>
            </a:extLst>
          </p:cNvPr>
          <p:cNvSpPr txBox="1"/>
          <p:nvPr/>
        </p:nvSpPr>
        <p:spPr>
          <a:xfrm>
            <a:off x="334885" y="97790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sz="1800" dirty="0" err="1">
                <a:solidFill>
                  <a:srgbClr val="FF0000"/>
                </a:solidFill>
              </a:rPr>
              <a:t>mypage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DE1F4C-4BB0-48B3-8D79-0C2CAD2E7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882" y="5764696"/>
            <a:ext cx="1414048" cy="64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62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477A5-D235-4E7F-ACF8-A1C82D9511A8}"/>
              </a:ext>
            </a:extLst>
          </p:cNvPr>
          <p:cNvSpPr txBox="1"/>
          <p:nvPr/>
        </p:nvSpPr>
        <p:spPr>
          <a:xfrm>
            <a:off x="144377" y="166587"/>
            <a:ext cx="882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마이페이지 </a:t>
            </a:r>
            <a:r>
              <a:rPr lang="en-US" altLang="ko-KR" b="1" dirty="0"/>
              <a:t>-&gt; </a:t>
            </a:r>
            <a:r>
              <a:rPr lang="ko-KR" altLang="en-US" b="1" dirty="0"/>
              <a:t>판매내역 </a:t>
            </a:r>
            <a:r>
              <a:rPr lang="en-US" altLang="ko-KR" b="1" dirty="0"/>
              <a:t>- </a:t>
            </a:r>
            <a:r>
              <a:rPr lang="ko-KR" altLang="en-US" b="1" dirty="0" err="1"/>
              <a:t>판매중</a:t>
            </a:r>
            <a:endParaRPr lang="ko-KR" altLang="en-US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CAF461D-7F80-4172-ACC1-32AB73081ADC}"/>
              </a:ext>
            </a:extLst>
          </p:cNvPr>
          <p:cNvGrpSpPr/>
          <p:nvPr/>
        </p:nvGrpSpPr>
        <p:grpSpPr>
          <a:xfrm>
            <a:off x="1062083" y="2037995"/>
            <a:ext cx="10067834" cy="4598000"/>
            <a:chOff x="1514566" y="1793354"/>
            <a:chExt cx="9445172" cy="4015103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6EC093DB-C792-41F2-9E55-98BA006ED8A8}"/>
                </a:ext>
              </a:extLst>
            </p:cNvPr>
            <p:cNvGrpSpPr/>
            <p:nvPr/>
          </p:nvGrpSpPr>
          <p:grpSpPr>
            <a:xfrm>
              <a:off x="1514566" y="1793354"/>
              <a:ext cx="9445172" cy="4015103"/>
              <a:chOff x="0" y="2785284"/>
              <a:chExt cx="12192000" cy="4072716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0F44858-DD77-4BEC-AA5E-7105E240AE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2785284"/>
                <a:ext cx="12192000" cy="4072716"/>
              </a:xfrm>
              <a:prstGeom prst="rect">
                <a:avLst/>
              </a:prstGeom>
            </p:spPr>
          </p:pic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2390206-6038-4C51-92EC-185B5EAC5EA0}"/>
                  </a:ext>
                </a:extLst>
              </p:cNvPr>
              <p:cNvSpPr/>
              <p:nvPr/>
            </p:nvSpPr>
            <p:spPr>
              <a:xfrm>
                <a:off x="0" y="3935332"/>
                <a:ext cx="12192000" cy="29226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DE279D2-BA58-4B34-80C7-2CD5B4006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1728" y="2927132"/>
              <a:ext cx="5471965" cy="286462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1E37473-45DB-42A3-89EF-2E6A8E179E92}"/>
              </a:ext>
            </a:extLst>
          </p:cNvPr>
          <p:cNvSpPr txBox="1"/>
          <p:nvPr/>
        </p:nvSpPr>
        <p:spPr>
          <a:xfrm>
            <a:off x="144377" y="769202"/>
            <a:ext cx="5522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sz="1800" dirty="0" err="1"/>
              <a:t>mypage</a:t>
            </a:r>
            <a:r>
              <a:rPr lang="en-US" altLang="ko-KR" sz="1800" dirty="0"/>
              <a:t>/</a:t>
            </a:r>
            <a:r>
              <a:rPr lang="en-US" altLang="ko-KR" sz="1800" dirty="0">
                <a:solidFill>
                  <a:srgbClr val="FF0000"/>
                </a:solidFill>
              </a:rPr>
              <a:t>items/selling</a:t>
            </a:r>
          </a:p>
          <a:p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468E6C-85BA-4B1C-B948-93C0363E4532}"/>
              </a:ext>
            </a:extLst>
          </p:cNvPr>
          <p:cNvSpPr txBox="1"/>
          <p:nvPr/>
        </p:nvSpPr>
        <p:spPr>
          <a:xfrm>
            <a:off x="5951623" y="24943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Item</a:t>
            </a:r>
            <a:r>
              <a:rPr lang="ko-KR" altLang="en-US" dirty="0"/>
              <a:t> </a:t>
            </a:r>
            <a:r>
              <a:rPr lang="en-US" altLang="ko-KR" dirty="0"/>
              <a:t>DB – </a:t>
            </a:r>
            <a:r>
              <a:rPr lang="ko-KR" altLang="en-US" dirty="0"/>
              <a:t>상품상태 </a:t>
            </a:r>
            <a:r>
              <a:rPr lang="en-US" altLang="ko-KR" dirty="0"/>
              <a:t>: </a:t>
            </a:r>
            <a:r>
              <a:rPr lang="ko-KR" altLang="en-US" dirty="0" err="1"/>
              <a:t>판매중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상품명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상품가격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거래지역 </a:t>
            </a:r>
            <a:r>
              <a:rPr lang="en-US" altLang="ko-KR" dirty="0"/>
              <a:t>1,2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등록일자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62576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C8BA9215-6956-44BB-A1F6-7C893583CB3F}"/>
              </a:ext>
            </a:extLst>
          </p:cNvPr>
          <p:cNvGrpSpPr/>
          <p:nvPr/>
        </p:nvGrpSpPr>
        <p:grpSpPr>
          <a:xfrm>
            <a:off x="1203960" y="1633880"/>
            <a:ext cx="10067834" cy="5224120"/>
            <a:chOff x="607093" y="636353"/>
            <a:chExt cx="10067834" cy="522412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0B6348B-4E21-4317-8985-496541A1003A}"/>
                </a:ext>
              </a:extLst>
            </p:cNvPr>
            <p:cNvGrpSpPr/>
            <p:nvPr/>
          </p:nvGrpSpPr>
          <p:grpSpPr>
            <a:xfrm>
              <a:off x="607093" y="636353"/>
              <a:ext cx="10067834" cy="4598000"/>
              <a:chOff x="-150999" y="2974670"/>
              <a:chExt cx="12192000" cy="4072716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36BA7121-7B41-4594-B689-AD5419FFC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150999" y="2974670"/>
                <a:ext cx="12192000" cy="4072716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58F4A351-56CC-4AC1-9E43-6C360373964E}"/>
                  </a:ext>
                </a:extLst>
              </p:cNvPr>
              <p:cNvSpPr/>
              <p:nvPr/>
            </p:nvSpPr>
            <p:spPr>
              <a:xfrm>
                <a:off x="-150999" y="4124718"/>
                <a:ext cx="12192000" cy="29226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/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9AD0299-DACF-40FD-B69B-CB480EEDB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9038" y="1934730"/>
              <a:ext cx="7202780" cy="392574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368420-2A12-4110-9DD0-6BF0FE36905B}"/>
              </a:ext>
            </a:extLst>
          </p:cNvPr>
          <p:cNvSpPr txBox="1"/>
          <p:nvPr/>
        </p:nvSpPr>
        <p:spPr>
          <a:xfrm>
            <a:off x="144377" y="166587"/>
            <a:ext cx="882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마이페이지 </a:t>
            </a:r>
            <a:r>
              <a:rPr lang="en-US" altLang="ko-KR" b="1" dirty="0"/>
              <a:t>-&gt; </a:t>
            </a:r>
            <a:r>
              <a:rPr lang="ko-KR" altLang="en-US" b="1" dirty="0"/>
              <a:t>판매내역 </a:t>
            </a:r>
            <a:r>
              <a:rPr lang="en-US" altLang="ko-KR" b="1" dirty="0"/>
              <a:t>- </a:t>
            </a:r>
            <a:r>
              <a:rPr lang="ko-KR" altLang="en-US" b="1" dirty="0" err="1"/>
              <a:t>예약중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4FA092-4A0E-4673-AD95-70B51784564A}"/>
              </a:ext>
            </a:extLst>
          </p:cNvPr>
          <p:cNvSpPr txBox="1"/>
          <p:nvPr/>
        </p:nvSpPr>
        <p:spPr>
          <a:xfrm>
            <a:off x="144377" y="769202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sz="1800" dirty="0" err="1">
                <a:solidFill>
                  <a:srgbClr val="FF0000"/>
                </a:solidFill>
              </a:rPr>
              <a:t>mypage</a:t>
            </a:r>
            <a:r>
              <a:rPr lang="en-US" altLang="ko-KR" sz="1800" dirty="0">
                <a:solidFill>
                  <a:srgbClr val="FF0000"/>
                </a:solidFill>
              </a:rPr>
              <a:t>/items/reserve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C4BC3C-E2A6-410C-A13A-5EAB94528F71}"/>
              </a:ext>
            </a:extLst>
          </p:cNvPr>
          <p:cNvSpPr txBox="1"/>
          <p:nvPr/>
        </p:nvSpPr>
        <p:spPr>
          <a:xfrm>
            <a:off x="5951623" y="21520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Item</a:t>
            </a:r>
            <a:r>
              <a:rPr lang="ko-KR" altLang="en-US" dirty="0"/>
              <a:t> </a:t>
            </a:r>
            <a:r>
              <a:rPr lang="en-US" altLang="ko-KR" dirty="0"/>
              <a:t>DB – </a:t>
            </a:r>
            <a:r>
              <a:rPr lang="ko-KR" altLang="en-US" dirty="0"/>
              <a:t>상품상태 </a:t>
            </a:r>
            <a:r>
              <a:rPr lang="en-US" altLang="ko-KR" dirty="0"/>
              <a:t>: </a:t>
            </a:r>
            <a:r>
              <a:rPr lang="ko-KR" altLang="en-US" dirty="0" err="1"/>
              <a:t>예약중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상품명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구매 </a:t>
            </a:r>
            <a:r>
              <a:rPr lang="en-US" altLang="ko-KR" dirty="0"/>
              <a:t>DB </a:t>
            </a:r>
            <a:r>
              <a:rPr lang="ko-KR" altLang="en-US" dirty="0"/>
              <a:t>참고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91358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0B6348B-4E21-4317-8985-496541A1003A}"/>
              </a:ext>
            </a:extLst>
          </p:cNvPr>
          <p:cNvGrpSpPr/>
          <p:nvPr/>
        </p:nvGrpSpPr>
        <p:grpSpPr>
          <a:xfrm>
            <a:off x="1203960" y="1633880"/>
            <a:ext cx="10067834" cy="4598000"/>
            <a:chOff x="-150999" y="2974670"/>
            <a:chExt cx="12192000" cy="407271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6BA7121-7B41-4594-B689-AD5419FFC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0999" y="2974670"/>
              <a:ext cx="12192000" cy="4072716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8F4A351-56CC-4AC1-9E43-6C360373964E}"/>
                </a:ext>
              </a:extLst>
            </p:cNvPr>
            <p:cNvSpPr/>
            <p:nvPr/>
          </p:nvSpPr>
          <p:spPr>
            <a:xfrm>
              <a:off x="-150999" y="4124718"/>
              <a:ext cx="12192000" cy="29226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368420-2A12-4110-9DD0-6BF0FE36905B}"/>
              </a:ext>
            </a:extLst>
          </p:cNvPr>
          <p:cNvSpPr txBox="1"/>
          <p:nvPr/>
        </p:nvSpPr>
        <p:spPr>
          <a:xfrm>
            <a:off x="144377" y="166587"/>
            <a:ext cx="8821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마이페이지 </a:t>
            </a:r>
            <a:r>
              <a:rPr lang="en-US" altLang="ko-KR" b="1" dirty="0"/>
              <a:t>-&gt; </a:t>
            </a:r>
            <a:r>
              <a:rPr lang="ko-KR" altLang="en-US" b="1" dirty="0"/>
              <a:t>판매내역 </a:t>
            </a:r>
            <a:r>
              <a:rPr lang="en-US" altLang="ko-KR" b="1" dirty="0"/>
              <a:t>- </a:t>
            </a:r>
            <a:r>
              <a:rPr lang="ko-KR" altLang="en-US" b="1" dirty="0" err="1"/>
              <a:t>매장보관중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4FA092-4A0E-4673-AD95-70B51784564A}"/>
              </a:ext>
            </a:extLst>
          </p:cNvPr>
          <p:cNvSpPr txBox="1"/>
          <p:nvPr/>
        </p:nvSpPr>
        <p:spPr>
          <a:xfrm>
            <a:off x="144377" y="769202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sz="1800" dirty="0" err="1">
                <a:solidFill>
                  <a:srgbClr val="FF0000"/>
                </a:solidFill>
              </a:rPr>
              <a:t>mypage</a:t>
            </a:r>
            <a:r>
              <a:rPr lang="en-US" altLang="ko-KR" sz="1800" dirty="0">
                <a:solidFill>
                  <a:srgbClr val="FF0000"/>
                </a:solidFill>
              </a:rPr>
              <a:t>/items/</a:t>
            </a:r>
            <a:r>
              <a:rPr lang="en-US" altLang="ko-KR" dirty="0">
                <a:solidFill>
                  <a:srgbClr val="FF0000"/>
                </a:solidFill>
              </a:rPr>
              <a:t>store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F82270-B1B3-4C10-81A4-DD3502A68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628" y="2751507"/>
            <a:ext cx="6846743" cy="41064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CB4AE4-AA18-43EF-9463-BBDBF1A68C31}"/>
              </a:ext>
            </a:extLst>
          </p:cNvPr>
          <p:cNvSpPr txBox="1"/>
          <p:nvPr/>
        </p:nvSpPr>
        <p:spPr>
          <a:xfrm>
            <a:off x="5951623" y="21520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Item</a:t>
            </a:r>
            <a:r>
              <a:rPr lang="ko-KR" altLang="en-US" dirty="0"/>
              <a:t> </a:t>
            </a:r>
            <a:r>
              <a:rPr lang="en-US" altLang="ko-KR" dirty="0"/>
              <a:t>DB – </a:t>
            </a:r>
            <a:r>
              <a:rPr lang="ko-KR" altLang="en-US" dirty="0"/>
              <a:t>상품상태 </a:t>
            </a:r>
            <a:r>
              <a:rPr lang="en-US" altLang="ko-KR" dirty="0"/>
              <a:t>: </a:t>
            </a:r>
            <a:r>
              <a:rPr lang="ko-KR" altLang="en-US" dirty="0" err="1"/>
              <a:t>매장보관중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상품명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거래 </a:t>
            </a:r>
            <a:r>
              <a:rPr lang="en-US" altLang="ko-KR" dirty="0"/>
              <a:t>DB </a:t>
            </a:r>
            <a:r>
              <a:rPr lang="ko-KR" altLang="en-US" dirty="0"/>
              <a:t>참고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5695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08047A-6BC8-442D-A5C6-1ED2FBE02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840" y="3031489"/>
            <a:ext cx="7516073" cy="3826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9DE7E6-F91C-44EF-9759-4F5FDC7CE81C}"/>
              </a:ext>
            </a:extLst>
          </p:cNvPr>
          <p:cNvSpPr txBox="1"/>
          <p:nvPr/>
        </p:nvSpPr>
        <p:spPr>
          <a:xfrm>
            <a:off x="144377" y="215204"/>
            <a:ext cx="4704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마이페이지 </a:t>
            </a:r>
            <a:r>
              <a:rPr lang="en-US" altLang="ko-KR" b="1" dirty="0"/>
              <a:t>-&gt; </a:t>
            </a:r>
            <a:r>
              <a:rPr lang="ko-KR" altLang="en-US" b="1" dirty="0"/>
              <a:t>판매내역 </a:t>
            </a:r>
            <a:r>
              <a:rPr lang="en-US" altLang="ko-KR" b="1" dirty="0"/>
              <a:t>- </a:t>
            </a:r>
            <a:r>
              <a:rPr lang="ko-KR" altLang="en-US" b="1" dirty="0"/>
              <a:t>거래완료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4CBDC-7F92-447A-8840-9D6744BDDB38}"/>
              </a:ext>
            </a:extLst>
          </p:cNvPr>
          <p:cNvSpPr txBox="1"/>
          <p:nvPr/>
        </p:nvSpPr>
        <p:spPr>
          <a:xfrm>
            <a:off x="144377" y="769202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sz="1800" dirty="0" err="1">
                <a:solidFill>
                  <a:srgbClr val="FF0000"/>
                </a:solidFill>
              </a:rPr>
              <a:t>mypage</a:t>
            </a:r>
            <a:r>
              <a:rPr lang="en-US" altLang="ko-KR" sz="1800" dirty="0">
                <a:solidFill>
                  <a:srgbClr val="FF0000"/>
                </a:solidFill>
              </a:rPr>
              <a:t>/items/complete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B2A64-D719-4C04-9F9E-E3400F950B61}"/>
              </a:ext>
            </a:extLst>
          </p:cNvPr>
          <p:cNvSpPr txBox="1"/>
          <p:nvPr/>
        </p:nvSpPr>
        <p:spPr>
          <a:xfrm>
            <a:off x="5951623" y="21520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Item</a:t>
            </a:r>
            <a:r>
              <a:rPr lang="ko-KR" altLang="en-US" dirty="0"/>
              <a:t> </a:t>
            </a:r>
            <a:r>
              <a:rPr lang="en-US" altLang="ko-KR" dirty="0"/>
              <a:t>DB – </a:t>
            </a:r>
            <a:r>
              <a:rPr lang="ko-KR" altLang="en-US" dirty="0"/>
              <a:t>상품상태 </a:t>
            </a:r>
            <a:r>
              <a:rPr lang="en-US" altLang="ko-KR" dirty="0"/>
              <a:t>: </a:t>
            </a:r>
            <a:r>
              <a:rPr lang="ko-KR" altLang="en-US" dirty="0"/>
              <a:t>거래완료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상품명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거래 </a:t>
            </a:r>
            <a:r>
              <a:rPr lang="en-US" altLang="ko-KR" dirty="0"/>
              <a:t>DB</a:t>
            </a:r>
            <a:r>
              <a:rPr lang="ko-KR" altLang="en-US" dirty="0"/>
              <a:t>참고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9EB667-A95C-4620-B69C-ED3EA9094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6565"/>
            <a:ext cx="12192000" cy="122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31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3C8A3E-BEC8-4EEA-B44D-1181DDBF8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24" y="1557108"/>
            <a:ext cx="8303752" cy="5300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630526-B5F6-4E87-9A95-30882BC10015}"/>
              </a:ext>
            </a:extLst>
          </p:cNvPr>
          <p:cNvSpPr txBox="1"/>
          <p:nvPr/>
        </p:nvSpPr>
        <p:spPr>
          <a:xfrm>
            <a:off x="213649" y="211163"/>
            <a:ext cx="58823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거래매장 이름을 클릭하면 지도로 연결되도록 링크 매핑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 err="1"/>
              <a:t>종로익선낙원점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en-US" altLang="ko-KR" b="0" i="0" u="none" strike="noStrike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http://naver.me/F0KKSzrP</a:t>
            </a:r>
            <a:endParaRPr lang="ko-KR" altLang="en-US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009845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CAD359-DB76-4E3F-B923-81219E39AFA0}"/>
              </a:ext>
            </a:extLst>
          </p:cNvPr>
          <p:cNvSpPr txBox="1"/>
          <p:nvPr/>
        </p:nvSpPr>
        <p:spPr>
          <a:xfrm>
            <a:off x="144378" y="182211"/>
            <a:ext cx="48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마이페이지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E210063-EF6D-47E4-AEDB-F29EAD20A81F}"/>
              </a:ext>
            </a:extLst>
          </p:cNvPr>
          <p:cNvGrpSpPr/>
          <p:nvPr/>
        </p:nvGrpSpPr>
        <p:grpSpPr>
          <a:xfrm>
            <a:off x="0" y="1756381"/>
            <a:ext cx="12192000" cy="4500098"/>
            <a:chOff x="0" y="2785284"/>
            <a:chExt cx="12192000" cy="40727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7A67B25-C2D9-4520-A791-57694E948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85284"/>
              <a:ext cx="12192000" cy="4072716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E737219-A333-4482-ABF9-3D6F41F2AB1A}"/>
                </a:ext>
              </a:extLst>
            </p:cNvPr>
            <p:cNvSpPr/>
            <p:nvPr/>
          </p:nvSpPr>
          <p:spPr>
            <a:xfrm>
              <a:off x="884583" y="4093031"/>
              <a:ext cx="10803834" cy="2474844"/>
            </a:xfrm>
            <a:prstGeom prst="rect">
              <a:avLst/>
            </a:prstGeom>
            <a:solidFill>
              <a:srgbClr val="F6F6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5AC3E97-C6F1-4A6C-BA26-CE758FC71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458" b="-1029"/>
          <a:stretch/>
        </p:blipFill>
        <p:spPr>
          <a:xfrm>
            <a:off x="3378946" y="3011371"/>
            <a:ext cx="5208463" cy="35782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ACF51D2-44A7-49D1-A228-F1F23C3D2171}"/>
              </a:ext>
            </a:extLst>
          </p:cNvPr>
          <p:cNvSpPr txBox="1"/>
          <p:nvPr/>
        </p:nvSpPr>
        <p:spPr>
          <a:xfrm>
            <a:off x="193000" y="737425"/>
            <a:ext cx="6093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sz="1800" dirty="0" err="1">
                <a:solidFill>
                  <a:srgbClr val="FF0000"/>
                </a:solidFill>
              </a:rPr>
              <a:t>mypage</a:t>
            </a:r>
            <a:endParaRPr lang="en-US" altLang="ko-KR" sz="1800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sz="1800" dirty="0">
                <a:solidFill>
                  <a:srgbClr val="FF0000"/>
                </a:solidFill>
              </a:rPr>
              <a:t>정보수정</a:t>
            </a:r>
            <a:r>
              <a:rPr lang="en-US" altLang="ko-KR" sz="1800" dirty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회원정보 수정과 계좌등록을 할 수 있는 곳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DE1F4C-4BB0-48B3-8D79-0C2CAD2E7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882" y="5764696"/>
            <a:ext cx="1414048" cy="64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01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DB827A-E8EB-4DB5-B1CC-12BFDA56AA10}"/>
              </a:ext>
            </a:extLst>
          </p:cNvPr>
          <p:cNvSpPr txBox="1"/>
          <p:nvPr/>
        </p:nvSpPr>
        <p:spPr>
          <a:xfrm>
            <a:off x="328316" y="353338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마이페이지 </a:t>
            </a:r>
            <a:r>
              <a:rPr lang="en-US" altLang="ko-KR" b="1" dirty="0"/>
              <a:t>-&gt; </a:t>
            </a:r>
            <a:r>
              <a:rPr lang="ko-KR" altLang="en-US" b="1" dirty="0"/>
              <a:t>구매내역</a:t>
            </a:r>
            <a:endParaRPr lang="en-US" altLang="ko-KR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42F81D-08F4-4C9F-93F7-FAADBCB1D858}"/>
              </a:ext>
            </a:extLst>
          </p:cNvPr>
          <p:cNvSpPr txBox="1"/>
          <p:nvPr/>
        </p:nvSpPr>
        <p:spPr>
          <a:xfrm>
            <a:off x="334885" y="977900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sz="1800" dirty="0" err="1"/>
              <a:t>mypage</a:t>
            </a:r>
            <a:r>
              <a:rPr lang="en-US" altLang="ko-KR" sz="1800" dirty="0"/>
              <a:t>/buy</a:t>
            </a:r>
            <a:r>
              <a:rPr lang="en-US" altLang="ko-KR" sz="1800" dirty="0">
                <a:solidFill>
                  <a:srgbClr val="FF0000"/>
                </a:solidFill>
              </a:rPr>
              <a:t>/</a:t>
            </a:r>
            <a:r>
              <a:rPr lang="en-US" altLang="ko-KR" dirty="0">
                <a:solidFill>
                  <a:srgbClr val="FF0000"/>
                </a:solidFill>
              </a:rPr>
              <a:t>list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548009-C9D4-4F03-B3B7-3D6036B2E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340"/>
            <a:ext cx="12210282" cy="12252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94D6C6-3F0F-4EE6-9A56-F02B6F4A1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516" y="2992599"/>
            <a:ext cx="69532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80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3C8A3E-BEC8-4EEA-B44D-1181DDBF8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124" y="1557108"/>
            <a:ext cx="8303752" cy="53008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630526-B5F6-4E87-9A95-30882BC10015}"/>
              </a:ext>
            </a:extLst>
          </p:cNvPr>
          <p:cNvSpPr txBox="1"/>
          <p:nvPr/>
        </p:nvSpPr>
        <p:spPr>
          <a:xfrm>
            <a:off x="213649" y="211163"/>
            <a:ext cx="7849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거래매장 이름을 클릭하면 지도로 연결되도록 링크 매핑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 err="1"/>
              <a:t>종로익선낙원점</a:t>
            </a:r>
            <a:r>
              <a:rPr lang="ko-KR" altLang="en-US" b="1" dirty="0"/>
              <a:t> </a:t>
            </a:r>
            <a:r>
              <a:rPr lang="en-US" altLang="ko-KR" b="1" dirty="0"/>
              <a:t>: </a:t>
            </a:r>
            <a:r>
              <a:rPr lang="en-US" altLang="ko-KR" b="0" i="0" u="none" strike="noStrike" dirty="0">
                <a:solidFill>
                  <a:srgbClr val="22222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http://naver.me/F0KKSzrP</a:t>
            </a:r>
            <a:endParaRPr lang="ko-KR" altLang="en-US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704985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1BAB4E-AD26-4640-B917-DF3D6E20F03A}"/>
              </a:ext>
            </a:extLst>
          </p:cNvPr>
          <p:cNvSpPr txBox="1"/>
          <p:nvPr/>
        </p:nvSpPr>
        <p:spPr>
          <a:xfrm>
            <a:off x="334885" y="309052"/>
            <a:ext cx="2781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구매</a:t>
            </a:r>
            <a:r>
              <a:rPr lang="en-US" altLang="ko-KR" b="1" dirty="0"/>
              <a:t> </a:t>
            </a:r>
            <a:r>
              <a:rPr lang="ko-KR" altLang="en-US" b="1" dirty="0"/>
              <a:t>상세페이지</a:t>
            </a:r>
            <a:endParaRPr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BB5787-5810-4F46-B1D1-940E032FAA3A}"/>
              </a:ext>
            </a:extLst>
          </p:cNvPr>
          <p:cNvSpPr txBox="1"/>
          <p:nvPr/>
        </p:nvSpPr>
        <p:spPr>
          <a:xfrm>
            <a:off x="334885" y="977900"/>
            <a:ext cx="60935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>
                <a:solidFill>
                  <a:srgbClr val="FF0000"/>
                </a:solidFill>
              </a:rPr>
              <a:t>/</a:t>
            </a:r>
            <a:r>
              <a:rPr lang="en-US" altLang="ko-KR" sz="1800" dirty="0" err="1">
                <a:solidFill>
                  <a:srgbClr val="FF0000"/>
                </a:solidFill>
              </a:rPr>
              <a:t>mypage</a:t>
            </a:r>
            <a:r>
              <a:rPr lang="en-US" altLang="ko-KR" sz="1800" dirty="0">
                <a:solidFill>
                  <a:srgbClr val="FF0000"/>
                </a:solidFill>
              </a:rPr>
              <a:t>/buy/</a:t>
            </a:r>
            <a:r>
              <a:rPr lang="en-US" altLang="ko-KR" sz="1800" dirty="0" err="1">
                <a:solidFill>
                  <a:srgbClr val="FF0000"/>
                </a:solidFill>
              </a:rPr>
              <a:t>detail?buy_no</a:t>
            </a:r>
            <a:r>
              <a:rPr lang="en-US" altLang="ko-KR" sz="1800" dirty="0">
                <a:solidFill>
                  <a:srgbClr val="FF0000"/>
                </a:solidFill>
              </a:rPr>
              <a:t>={}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sz="1800" dirty="0"/>
              <a:t>구매내역보기</a:t>
            </a:r>
            <a:endParaRPr lang="en-US" altLang="ko-KR" sz="1800" dirty="0"/>
          </a:p>
          <a:p>
            <a:r>
              <a:rPr lang="en-US" altLang="ko-KR" dirty="0"/>
              <a:t>=&gt;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sz="1800" dirty="0" err="1">
                <a:solidFill>
                  <a:srgbClr val="FF0000"/>
                </a:solidFill>
              </a:rPr>
              <a:t>mypage</a:t>
            </a:r>
            <a:r>
              <a:rPr lang="en-US" altLang="ko-KR" sz="1800" dirty="0">
                <a:solidFill>
                  <a:srgbClr val="FF0000"/>
                </a:solidFill>
              </a:rPr>
              <a:t>/buy/</a:t>
            </a:r>
            <a:r>
              <a:rPr lang="en-US" altLang="ko-KR" dirty="0">
                <a:solidFill>
                  <a:srgbClr val="FF0000"/>
                </a:solidFill>
              </a:rPr>
              <a:t>list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CC75908-2953-4388-A47D-FD50B47F69BF}"/>
              </a:ext>
            </a:extLst>
          </p:cNvPr>
          <p:cNvGrpSpPr/>
          <p:nvPr/>
        </p:nvGrpSpPr>
        <p:grpSpPr>
          <a:xfrm>
            <a:off x="5438775" y="122093"/>
            <a:ext cx="6753225" cy="6613814"/>
            <a:chOff x="4798339" y="171100"/>
            <a:chExt cx="6753225" cy="661381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5D6D04F-F7B0-44FC-AF4E-C7104C915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8339" y="171100"/>
              <a:ext cx="6753225" cy="6267450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95F0F5C-B180-40B1-AECF-19A858F7506C}"/>
                </a:ext>
              </a:extLst>
            </p:cNvPr>
            <p:cNvSpPr/>
            <p:nvPr/>
          </p:nvSpPr>
          <p:spPr>
            <a:xfrm>
              <a:off x="9633912" y="6365463"/>
              <a:ext cx="1734417" cy="41945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구매내역보기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4038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596B6B-561B-4979-9BD9-62D887891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77"/>
          <a:stretch/>
        </p:blipFill>
        <p:spPr>
          <a:xfrm>
            <a:off x="0" y="2626381"/>
            <a:ext cx="12192000" cy="2736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1FC12F-4E4A-4F9C-9F6F-7194C2EF2C90}"/>
              </a:ext>
            </a:extLst>
          </p:cNvPr>
          <p:cNvSpPr txBox="1"/>
          <p:nvPr/>
        </p:nvSpPr>
        <p:spPr>
          <a:xfrm>
            <a:off x="252393" y="296133"/>
            <a:ext cx="5333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검색 결과</a:t>
            </a:r>
            <a:endParaRPr lang="en-US" altLang="ko-KR" sz="2000" b="1" dirty="0"/>
          </a:p>
          <a:p>
            <a:endParaRPr lang="en-US" altLang="ko-KR" sz="2000" dirty="0"/>
          </a:p>
          <a:p>
            <a:r>
              <a:rPr lang="ko-KR" altLang="en-US" sz="1600" dirty="0"/>
              <a:t>검색결과가 없을 경우</a:t>
            </a:r>
            <a:endParaRPr lang="en-US" altLang="ko-KR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97EC81-3C06-40EF-A79B-287096E31517}"/>
              </a:ext>
            </a:extLst>
          </p:cNvPr>
          <p:cNvSpPr txBox="1"/>
          <p:nvPr/>
        </p:nvSpPr>
        <p:spPr>
          <a:xfrm>
            <a:off x="5050735" y="5362713"/>
            <a:ext cx="2090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검색결과가 없습니다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32E43A-A7C8-4A02-94C8-A3CDF690D173}"/>
              </a:ext>
            </a:extLst>
          </p:cNvPr>
          <p:cNvSpPr txBox="1"/>
          <p:nvPr/>
        </p:nvSpPr>
        <p:spPr>
          <a:xfrm>
            <a:off x="252393" y="156897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dirty="0" err="1">
                <a:solidFill>
                  <a:srgbClr val="FF0000"/>
                </a:solidFill>
              </a:rPr>
              <a:t>search?keyword</a:t>
            </a:r>
            <a:r>
              <a:rPr lang="en-US" altLang="ko-KR" dirty="0">
                <a:solidFill>
                  <a:srgbClr val="FF0000"/>
                </a:solidFill>
              </a:rPr>
              <a:t>=</a:t>
            </a:r>
            <a:r>
              <a:rPr lang="ko-KR" altLang="en-US" dirty="0">
                <a:solidFill>
                  <a:srgbClr val="FF0000"/>
                </a:solidFill>
              </a:rPr>
              <a:t>셔츠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257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027C9-91F7-4A34-AD64-2E59B57BCC77}"/>
              </a:ext>
            </a:extLst>
          </p:cNvPr>
          <p:cNvSpPr txBox="1"/>
          <p:nvPr/>
        </p:nvSpPr>
        <p:spPr>
          <a:xfrm>
            <a:off x="182356" y="168711"/>
            <a:ext cx="48222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마이페이지 </a:t>
            </a:r>
            <a:r>
              <a:rPr lang="en-US" altLang="ko-KR" b="1" dirty="0"/>
              <a:t>-&gt; </a:t>
            </a:r>
            <a:r>
              <a:rPr lang="ko-KR" altLang="en-US" b="1" dirty="0"/>
              <a:t>관심목록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 err="1"/>
              <a:t>url</a:t>
            </a:r>
            <a:r>
              <a:rPr lang="en-US" altLang="ko-KR" dirty="0"/>
              <a:t> : </a:t>
            </a:r>
            <a:r>
              <a:rPr lang="en-US" altLang="ko-KR" dirty="0" err="1"/>
              <a:t>cleanmarket</a:t>
            </a:r>
            <a:r>
              <a:rPr lang="en-US" altLang="ko-KR" dirty="0">
                <a:solidFill>
                  <a:srgbClr val="FF0000"/>
                </a:solidFill>
              </a:rPr>
              <a:t>/</a:t>
            </a:r>
            <a:r>
              <a:rPr lang="en-US" altLang="ko-KR" dirty="0" err="1">
                <a:solidFill>
                  <a:srgbClr val="FF0000"/>
                </a:solidFill>
              </a:rPr>
              <a:t>mypage</a:t>
            </a:r>
            <a:r>
              <a:rPr lang="en-US" altLang="ko-KR" dirty="0">
                <a:solidFill>
                  <a:srgbClr val="FF0000"/>
                </a:solidFill>
              </a:rPr>
              <a:t>/heart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F5F8AE-DC01-469C-A322-5DCDB6023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82" y="2203741"/>
            <a:ext cx="12210282" cy="12252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8D4961-C4E1-49BD-9D37-53259895B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059" y="3429000"/>
            <a:ext cx="59436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793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A027C9-91F7-4A34-AD64-2E59B57BCC77}"/>
              </a:ext>
            </a:extLst>
          </p:cNvPr>
          <p:cNvSpPr txBox="1"/>
          <p:nvPr/>
        </p:nvSpPr>
        <p:spPr>
          <a:xfrm>
            <a:off x="279338" y="293402"/>
            <a:ext cx="48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마이페이지 </a:t>
            </a:r>
            <a:r>
              <a:rPr lang="en-US" altLang="ko-KR" b="1" dirty="0"/>
              <a:t>-&gt; </a:t>
            </a:r>
            <a:r>
              <a:rPr lang="ko-KR" altLang="en-US" b="1" dirty="0"/>
              <a:t>쿠폰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526F3-80AF-4C12-B75F-F56A7AABC1A5}"/>
              </a:ext>
            </a:extLst>
          </p:cNvPr>
          <p:cNvSpPr txBox="1"/>
          <p:nvPr/>
        </p:nvSpPr>
        <p:spPr>
          <a:xfrm>
            <a:off x="6968656" y="167808"/>
            <a:ext cx="48222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 err="1"/>
              <a:t>쿠폰명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쿠폰내용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쿠폰유효일자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바코드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바코드번호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02B542-896F-4030-B27F-86F52FB8B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407" y="3633168"/>
            <a:ext cx="5474904" cy="322483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A50A21E-F6F2-4CC7-830F-F64E6E456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282" y="2407909"/>
            <a:ext cx="12210282" cy="12252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E0EB1F-28CD-47DF-BF6C-4BE5192CC856}"/>
              </a:ext>
            </a:extLst>
          </p:cNvPr>
          <p:cNvSpPr txBox="1"/>
          <p:nvPr/>
        </p:nvSpPr>
        <p:spPr>
          <a:xfrm>
            <a:off x="297944" y="1044971"/>
            <a:ext cx="61029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url</a:t>
            </a:r>
            <a:r>
              <a:rPr lang="en-US" altLang="ko-KR" dirty="0"/>
              <a:t> : </a:t>
            </a:r>
            <a:r>
              <a:rPr lang="en-US" altLang="ko-KR" dirty="0" err="1"/>
              <a:t>cleanmarket</a:t>
            </a:r>
            <a:r>
              <a:rPr lang="en-US" altLang="ko-KR" dirty="0"/>
              <a:t>/</a:t>
            </a:r>
            <a:r>
              <a:rPr lang="en-US" altLang="ko-KR" dirty="0" err="1">
                <a:solidFill>
                  <a:srgbClr val="FF0000"/>
                </a:solidFill>
              </a:rPr>
              <a:t>mypage</a:t>
            </a:r>
            <a:r>
              <a:rPr lang="en-US" altLang="ko-KR" dirty="0">
                <a:solidFill>
                  <a:srgbClr val="FF0000"/>
                </a:solidFill>
              </a:rPr>
              <a:t>/coupon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922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E0A14C-F1CC-4B92-952A-2CC5A1624503}"/>
              </a:ext>
            </a:extLst>
          </p:cNvPr>
          <p:cNvSpPr txBox="1"/>
          <p:nvPr/>
        </p:nvSpPr>
        <p:spPr>
          <a:xfrm>
            <a:off x="297944" y="352254"/>
            <a:ext cx="48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마이페이지</a:t>
            </a:r>
            <a:r>
              <a:rPr lang="en-US" altLang="ko-KR" b="1" dirty="0"/>
              <a:t> - </a:t>
            </a:r>
            <a:r>
              <a:rPr lang="ko-KR" altLang="en-US" b="1" dirty="0"/>
              <a:t>정보수정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8C85A2-FFF6-4179-99CA-F419CCA0D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105" y="352254"/>
            <a:ext cx="4256277" cy="5594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EBB537-5E62-4682-BDA6-CDF2329AE648}"/>
              </a:ext>
            </a:extLst>
          </p:cNvPr>
          <p:cNvSpPr txBox="1"/>
          <p:nvPr/>
        </p:nvSpPr>
        <p:spPr>
          <a:xfrm>
            <a:off x="297944" y="1044971"/>
            <a:ext cx="316915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url</a:t>
            </a:r>
            <a:r>
              <a:rPr lang="en-US" altLang="ko-KR" dirty="0"/>
              <a:t> : </a:t>
            </a:r>
            <a:r>
              <a:rPr lang="en-US" altLang="ko-KR" dirty="0" err="1"/>
              <a:t>cleanmarket</a:t>
            </a:r>
            <a:r>
              <a:rPr lang="en-US" altLang="ko-KR" dirty="0"/>
              <a:t>/</a:t>
            </a:r>
            <a:r>
              <a:rPr lang="en-US" altLang="ko-KR" dirty="0" err="1">
                <a:solidFill>
                  <a:srgbClr val="FF0000"/>
                </a:solidFill>
              </a:rPr>
              <a:t>mypage</a:t>
            </a:r>
            <a:r>
              <a:rPr lang="en-US" altLang="ko-KR" dirty="0">
                <a:solidFill>
                  <a:srgbClr val="FF0000"/>
                </a:solidFill>
              </a:rPr>
              <a:t>/modify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계좌등록하기 버튼을 누르면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계좌등록 </a:t>
            </a:r>
            <a:r>
              <a:rPr lang="ko-KR" altLang="en-US" dirty="0" err="1">
                <a:solidFill>
                  <a:srgbClr val="FF0000"/>
                </a:solidFill>
              </a:rPr>
              <a:t>모달이</a:t>
            </a:r>
            <a:r>
              <a:rPr lang="ko-KR" altLang="en-US" dirty="0">
                <a:solidFill>
                  <a:srgbClr val="FF0000"/>
                </a:solidFill>
              </a:rPr>
              <a:t> 나오고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정보를 입력하면 입력된 정보를 출력 후 계좌수정버튼으로 바뀌도록 </a:t>
            </a:r>
            <a:r>
              <a:rPr lang="ko-KR" altLang="en-US" dirty="0" err="1">
                <a:solidFill>
                  <a:srgbClr val="FF0000"/>
                </a:solidFill>
              </a:rPr>
              <a:t>설점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121F3B-5A66-42CF-AD82-1A1CEE6CE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560" y="5462369"/>
            <a:ext cx="4238822" cy="11635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D64C0DA-1BB6-4ACC-8277-2608C9952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306" y="1414303"/>
            <a:ext cx="32194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42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260FF8-FAB5-47A1-AD2C-C5ABD1C61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767" y="2335931"/>
            <a:ext cx="6248400" cy="2628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0D5DF5-6249-4462-BF09-0E04A61C086F}"/>
              </a:ext>
            </a:extLst>
          </p:cNvPr>
          <p:cNvSpPr txBox="1"/>
          <p:nvPr/>
        </p:nvSpPr>
        <p:spPr>
          <a:xfrm>
            <a:off x="152539" y="158771"/>
            <a:ext cx="48222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마이페이지</a:t>
            </a:r>
            <a:r>
              <a:rPr lang="en-US" altLang="ko-KR" b="1" dirty="0"/>
              <a:t> -&gt; </a:t>
            </a:r>
            <a:r>
              <a:rPr lang="ko-KR" altLang="en-US" b="1" dirty="0"/>
              <a:t>정보수정 </a:t>
            </a:r>
            <a:r>
              <a:rPr lang="en-US" altLang="ko-KR" b="1" dirty="0"/>
              <a:t>-&gt; </a:t>
            </a:r>
            <a:r>
              <a:rPr lang="ko-KR" altLang="en-US" b="1" dirty="0"/>
              <a:t>회원탈퇴</a:t>
            </a:r>
            <a:endParaRPr lang="en-US" altLang="ko-KR" b="1" dirty="0"/>
          </a:p>
          <a:p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팝업창을 띄움</a:t>
            </a:r>
            <a:endParaRPr lang="en-US" altLang="ko-KR" b="1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38090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1CAD359-DB76-4E3F-B923-81219E39AFA0}"/>
              </a:ext>
            </a:extLst>
          </p:cNvPr>
          <p:cNvSpPr txBox="1"/>
          <p:nvPr/>
        </p:nvSpPr>
        <p:spPr>
          <a:xfrm>
            <a:off x="144378" y="182211"/>
            <a:ext cx="482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마이페이지 </a:t>
            </a:r>
            <a:r>
              <a:rPr lang="en-US" altLang="ko-KR" b="1" dirty="0"/>
              <a:t>-&gt; Q&amp;A</a:t>
            </a:r>
            <a:endParaRPr lang="ko-KR" altLang="en-US" b="1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E210063-EF6D-47E4-AEDB-F29EAD20A81F}"/>
              </a:ext>
            </a:extLst>
          </p:cNvPr>
          <p:cNvGrpSpPr/>
          <p:nvPr/>
        </p:nvGrpSpPr>
        <p:grpSpPr>
          <a:xfrm>
            <a:off x="0" y="1508844"/>
            <a:ext cx="12192000" cy="4500098"/>
            <a:chOff x="0" y="2759150"/>
            <a:chExt cx="12192000" cy="407271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A7A67B25-C2D9-4520-A791-57694E948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759150"/>
              <a:ext cx="12192000" cy="4072716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E737219-A333-4482-ABF9-3D6F41F2AB1A}"/>
                </a:ext>
              </a:extLst>
            </p:cNvPr>
            <p:cNvSpPr/>
            <p:nvPr/>
          </p:nvSpPr>
          <p:spPr>
            <a:xfrm>
              <a:off x="884583" y="4093031"/>
              <a:ext cx="10803834" cy="2474844"/>
            </a:xfrm>
            <a:prstGeom prst="rect">
              <a:avLst/>
            </a:prstGeom>
            <a:solidFill>
              <a:srgbClr val="F6F6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ACF51D2-44A7-49D1-A228-F1F23C3D2171}"/>
              </a:ext>
            </a:extLst>
          </p:cNvPr>
          <p:cNvSpPr txBox="1"/>
          <p:nvPr/>
        </p:nvSpPr>
        <p:spPr>
          <a:xfrm>
            <a:off x="193000" y="737425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sz="1800" dirty="0" err="1">
                <a:solidFill>
                  <a:srgbClr val="FF0000"/>
                </a:solidFill>
              </a:rPr>
              <a:t>mypage</a:t>
            </a:r>
            <a:r>
              <a:rPr lang="en-US" altLang="ko-KR" sz="1800" dirty="0">
                <a:solidFill>
                  <a:srgbClr val="FF0000"/>
                </a:solidFill>
              </a:rPr>
              <a:t>/</a:t>
            </a:r>
            <a:r>
              <a:rPr lang="en-US" altLang="ko-KR" sz="1800" dirty="0" err="1">
                <a:solidFill>
                  <a:srgbClr val="FF0000"/>
                </a:solidFill>
              </a:rPr>
              <a:t>qna</a:t>
            </a:r>
            <a:r>
              <a:rPr lang="en-US" altLang="ko-KR" dirty="0" err="1">
                <a:solidFill>
                  <a:srgbClr val="FF0000"/>
                </a:solidFill>
              </a:rPr>
              <a:t>_list</a:t>
            </a:r>
            <a:endParaRPr lang="en-US" altLang="ko-KR" sz="1800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EE84C1E-19E1-4FC0-B57D-0B6B98E3F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851" y="2770740"/>
            <a:ext cx="7619298" cy="354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895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8A66A7FF-AAF0-4970-A1F5-2CE076131E4E}"/>
              </a:ext>
            </a:extLst>
          </p:cNvPr>
          <p:cNvGrpSpPr/>
          <p:nvPr/>
        </p:nvGrpSpPr>
        <p:grpSpPr>
          <a:xfrm>
            <a:off x="0" y="1321954"/>
            <a:ext cx="12192000" cy="1224730"/>
            <a:chOff x="0" y="1855354"/>
            <a:chExt cx="12192000" cy="122473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07F87C8-00C3-46A6-8F1F-D34E7E84CD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9706"/>
            <a:stretch/>
          </p:blipFill>
          <p:spPr>
            <a:xfrm>
              <a:off x="0" y="1855354"/>
              <a:ext cx="12192000" cy="913246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E699F38-048D-4F2E-B1A5-941E45B54A74}"/>
                </a:ext>
              </a:extLst>
            </p:cNvPr>
            <p:cNvSpPr/>
            <p:nvPr/>
          </p:nvSpPr>
          <p:spPr>
            <a:xfrm>
              <a:off x="10212404" y="2877954"/>
              <a:ext cx="1883343" cy="202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5BF1F9C-1112-4BE8-9432-2624A4646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187" y="2333570"/>
            <a:ext cx="7667625" cy="452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34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8C35582-BDD0-4686-9C7F-208C55023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089" y="573087"/>
            <a:ext cx="3971925" cy="27527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7BB390B-1C30-4F7D-80F2-A01CF4E98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8" y="149225"/>
            <a:ext cx="5172075" cy="63531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4FF93D-951E-4D7B-8C51-726EDEDB7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700" y="3968751"/>
            <a:ext cx="659130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91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36CB686-AE37-49CE-A122-2706CC1DB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0" y="276225"/>
            <a:ext cx="5105400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668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252D3F-B866-4A95-AE75-70EE8A987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042987"/>
            <a:ext cx="82296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71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896BD7C-D722-4999-AA8B-A3ACFE8B2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61925"/>
            <a:ext cx="5143500" cy="62198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523096-4674-4C88-A939-D9796BF5E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975" y="161925"/>
            <a:ext cx="3524250" cy="25717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7AE721-0F5B-41A3-A9F8-FC5D0414A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662" y="3059112"/>
            <a:ext cx="700087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10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596B6B-561B-4979-9BD9-62D887891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277"/>
          <a:stretch/>
        </p:blipFill>
        <p:spPr>
          <a:xfrm>
            <a:off x="0" y="1109532"/>
            <a:ext cx="12192000" cy="2736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1FC12F-4E4A-4F9C-9F6F-7194C2EF2C90}"/>
              </a:ext>
            </a:extLst>
          </p:cNvPr>
          <p:cNvSpPr txBox="1"/>
          <p:nvPr/>
        </p:nvSpPr>
        <p:spPr>
          <a:xfrm>
            <a:off x="252393" y="296133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검색 결과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CA459D-F160-4F22-ACED-6326A25F7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2664"/>
            <a:ext cx="12192000" cy="3215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1162D8-6121-4450-B2EA-A9ECAC94007F}"/>
              </a:ext>
            </a:extLst>
          </p:cNvPr>
          <p:cNvSpPr txBox="1"/>
          <p:nvPr/>
        </p:nvSpPr>
        <p:spPr>
          <a:xfrm>
            <a:off x="2385993" y="3115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dirty="0" err="1">
                <a:solidFill>
                  <a:srgbClr val="FF0000"/>
                </a:solidFill>
              </a:rPr>
              <a:t>search?keyword</a:t>
            </a:r>
            <a:r>
              <a:rPr lang="en-US" altLang="ko-KR" dirty="0">
                <a:solidFill>
                  <a:srgbClr val="FF0000"/>
                </a:solidFill>
              </a:rPr>
              <a:t>=</a:t>
            </a:r>
            <a:r>
              <a:rPr lang="ko-KR" altLang="en-US" dirty="0">
                <a:solidFill>
                  <a:srgbClr val="FF0000"/>
                </a:solidFill>
              </a:rPr>
              <a:t>셔츠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740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B9923DB-911E-428F-8CF4-B2B35EB8B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295275"/>
            <a:ext cx="9163050" cy="626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532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E554DE4-31B8-4876-80D8-61C298F87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362" y="76200"/>
            <a:ext cx="715327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91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4452AD5-1C13-4A99-B856-8FA3E4934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966787"/>
            <a:ext cx="81438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948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98617A-D592-458C-BAF6-B054D245A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398462"/>
            <a:ext cx="5460166" cy="62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8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2C9C6E05-8E8B-4B98-8D22-70E2F2D46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048"/>
            <a:ext cx="12192000" cy="52959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7A0A87F-A19E-47C4-A556-CCFBD08AA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45" y="3275282"/>
            <a:ext cx="10003820" cy="5142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1513D2-94FC-4BDF-91A1-1A141E38B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8465" y="3206836"/>
            <a:ext cx="1103134" cy="6511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00F1CB-74D4-4FBA-BBFE-1EB4CBFBD48F}"/>
              </a:ext>
            </a:extLst>
          </p:cNvPr>
          <p:cNvSpPr txBox="1"/>
          <p:nvPr/>
        </p:nvSpPr>
        <p:spPr>
          <a:xfrm>
            <a:off x="70050" y="175133"/>
            <a:ext cx="1078998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희망 거래 지역 선택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400" dirty="0"/>
              <a:t>상단의 희망 거래 지역 또는 희망거래지역 설정하기 버튼을 누르면 지역 선택 </a:t>
            </a:r>
            <a:r>
              <a:rPr lang="ko-KR" altLang="en-US" sz="1400" dirty="0" err="1"/>
              <a:t>모달이</a:t>
            </a:r>
            <a:r>
              <a:rPr lang="ko-KR" altLang="en-US" sz="1400" dirty="0"/>
              <a:t> 뜸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시</a:t>
            </a:r>
            <a:r>
              <a:rPr lang="en-US" altLang="ko-KR" sz="1400" dirty="0"/>
              <a:t>/</a:t>
            </a:r>
            <a:r>
              <a:rPr lang="ko-KR" altLang="en-US" sz="1400" dirty="0"/>
              <a:t>도 </a:t>
            </a:r>
            <a:r>
              <a:rPr lang="en-US" altLang="ko-KR" sz="1400" dirty="0"/>
              <a:t>-&gt; </a:t>
            </a:r>
            <a:r>
              <a:rPr lang="ko-KR" altLang="en-US" sz="1400" dirty="0"/>
              <a:t>군</a:t>
            </a:r>
            <a:r>
              <a:rPr lang="en-US" altLang="ko-KR" sz="1400" dirty="0"/>
              <a:t>/</a:t>
            </a:r>
            <a:r>
              <a:rPr lang="ko-KR" altLang="en-US" sz="1400" dirty="0"/>
              <a:t>구 </a:t>
            </a:r>
            <a:r>
              <a:rPr lang="en-US" altLang="ko-KR" sz="1400" dirty="0"/>
              <a:t>-&gt; </a:t>
            </a:r>
            <a:r>
              <a:rPr lang="ko-KR" altLang="en-US" sz="1400" dirty="0"/>
              <a:t>동네설정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636032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9A3EA6-5FA4-4D07-B328-54420B9F4C26}"/>
              </a:ext>
            </a:extLst>
          </p:cNvPr>
          <p:cNvSpPr txBox="1"/>
          <p:nvPr/>
        </p:nvSpPr>
        <p:spPr>
          <a:xfrm>
            <a:off x="156679" y="329136"/>
            <a:ext cx="1078998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거래 지역 선택 </a:t>
            </a:r>
            <a:r>
              <a:rPr lang="en-US" altLang="ko-KR" sz="1600" dirty="0"/>
              <a:t>: </a:t>
            </a:r>
            <a:r>
              <a:rPr lang="ko-KR" altLang="en-US" sz="1600" dirty="0"/>
              <a:t>익선동</a:t>
            </a:r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4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9DD26C9-A22B-420C-856C-75DA647D3BF0}"/>
              </a:ext>
            </a:extLst>
          </p:cNvPr>
          <p:cNvGrpSpPr/>
          <p:nvPr/>
        </p:nvGrpSpPr>
        <p:grpSpPr>
          <a:xfrm>
            <a:off x="-40164" y="1315792"/>
            <a:ext cx="12232164" cy="4983942"/>
            <a:chOff x="-40164" y="1874058"/>
            <a:chExt cx="12232164" cy="498394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C346C3F2-BB44-4B63-8D9E-09FBA2273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0164" y="1874058"/>
              <a:ext cx="12232164" cy="4983942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5A333C7-28E7-4783-9C21-C71E8B6DFEC4}"/>
                </a:ext>
              </a:extLst>
            </p:cNvPr>
            <p:cNvSpPr/>
            <p:nvPr/>
          </p:nvSpPr>
          <p:spPr>
            <a:xfrm>
              <a:off x="11319592" y="2829876"/>
              <a:ext cx="721612" cy="211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solidFill>
                    <a:schemeClr val="tx1"/>
                  </a:solidFill>
                </a:rPr>
                <a:t>익선동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194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E5F3B47-D3E4-4E56-A27D-967C7A76266A}"/>
              </a:ext>
            </a:extLst>
          </p:cNvPr>
          <p:cNvSpPr txBox="1"/>
          <p:nvPr/>
        </p:nvSpPr>
        <p:spPr>
          <a:xfrm>
            <a:off x="163629" y="271977"/>
            <a:ext cx="482225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회원가입</a:t>
            </a:r>
            <a:endParaRPr lang="en-US" altLang="ko-KR" b="1" dirty="0"/>
          </a:p>
          <a:p>
            <a:endParaRPr lang="en-US" altLang="ko-KR" sz="1600" dirty="0"/>
          </a:p>
          <a:p>
            <a:r>
              <a:rPr lang="en-US" altLang="ko-KR" dirty="0"/>
              <a:t>-   </a:t>
            </a:r>
            <a:r>
              <a:rPr lang="en-US" altLang="ko-KR" dirty="0" err="1"/>
              <a:t>url</a:t>
            </a:r>
            <a:r>
              <a:rPr lang="en-US" altLang="ko-KR" dirty="0"/>
              <a:t> : </a:t>
            </a:r>
            <a:r>
              <a:rPr lang="en-US" altLang="ko-KR" dirty="0" err="1"/>
              <a:t>cleanmarket</a:t>
            </a:r>
            <a:r>
              <a:rPr lang="en-US" altLang="ko-KR" dirty="0"/>
              <a:t>/</a:t>
            </a:r>
            <a:r>
              <a:rPr lang="en-US" altLang="ko-KR" dirty="0" err="1">
                <a:solidFill>
                  <a:srgbClr val="FF0000"/>
                </a:solidFill>
              </a:rPr>
              <a:t>join_type_select</a:t>
            </a:r>
            <a:endParaRPr lang="en-US" altLang="ko-KR" dirty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/>
              <a:t>상단의 </a:t>
            </a:r>
            <a:r>
              <a:rPr lang="en-US" altLang="ko-KR" dirty="0"/>
              <a:t>join</a:t>
            </a:r>
            <a:r>
              <a:rPr lang="ko-KR" altLang="en-US" dirty="0"/>
              <a:t>버튼을 누를 경우</a:t>
            </a: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일반회원 </a:t>
            </a:r>
            <a:r>
              <a:rPr lang="en-US" altLang="ko-KR" dirty="0"/>
              <a:t>/ </a:t>
            </a:r>
            <a:r>
              <a:rPr lang="ko-KR" altLang="en-US" dirty="0"/>
              <a:t>가맹점주 회원 둘 중 선택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D91A9-1161-45E1-BD7B-F5553373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2487"/>
            <a:ext cx="12192000" cy="24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72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DCCFDDE-B856-404B-BD4A-6BAFF3C37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46" y="1356500"/>
            <a:ext cx="9652708" cy="52984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9FBDBD-704E-46ED-A190-B24DEC758D78}"/>
              </a:ext>
            </a:extLst>
          </p:cNvPr>
          <p:cNvSpPr txBox="1"/>
          <p:nvPr/>
        </p:nvSpPr>
        <p:spPr>
          <a:xfrm>
            <a:off x="368300" y="304603"/>
            <a:ext cx="8521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일반회원일 경우</a:t>
            </a:r>
            <a:r>
              <a:rPr lang="en-US" altLang="ko-KR" dirty="0"/>
              <a:t>  =&gt; </a:t>
            </a:r>
            <a:r>
              <a:rPr lang="en-US" altLang="ko-KR" sz="1800" dirty="0" err="1"/>
              <a:t>url</a:t>
            </a:r>
            <a:r>
              <a:rPr lang="en-US" altLang="ko-KR" sz="1800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sz="1800" dirty="0" err="1">
                <a:solidFill>
                  <a:srgbClr val="FF0000"/>
                </a:solidFill>
              </a:rPr>
              <a:t>join_agree?type</a:t>
            </a:r>
            <a:r>
              <a:rPr lang="en-US" altLang="ko-KR" sz="1800" dirty="0">
                <a:solidFill>
                  <a:srgbClr val="FF0000"/>
                </a:solidFill>
              </a:rPr>
              <a:t>=general</a:t>
            </a:r>
          </a:p>
          <a:p>
            <a:r>
              <a:rPr lang="ko-KR" altLang="en-US" dirty="0"/>
              <a:t>가맹점주 회원일 경우 </a:t>
            </a:r>
            <a:r>
              <a:rPr lang="en-US" altLang="ko-KR" dirty="0"/>
              <a:t>=&gt; </a:t>
            </a:r>
            <a:r>
              <a:rPr lang="en-US" altLang="ko-KR" dirty="0" err="1"/>
              <a:t>url</a:t>
            </a:r>
            <a:r>
              <a:rPr lang="en-US" altLang="ko-KR" dirty="0"/>
              <a:t> : </a:t>
            </a:r>
            <a:r>
              <a:rPr lang="en-US" altLang="ko-KR" sz="1800" dirty="0" err="1"/>
              <a:t>cleanmarket</a:t>
            </a:r>
            <a:r>
              <a:rPr lang="en-US" altLang="ko-KR" sz="1800" dirty="0"/>
              <a:t>/</a:t>
            </a:r>
            <a:r>
              <a:rPr lang="en-US" altLang="ko-KR" sz="1800" dirty="0" err="1">
                <a:solidFill>
                  <a:srgbClr val="FF0000"/>
                </a:solidFill>
              </a:rPr>
              <a:t>join_agree?type</a:t>
            </a:r>
            <a:r>
              <a:rPr lang="en-US" altLang="ko-KR" sz="1800" dirty="0">
                <a:solidFill>
                  <a:srgbClr val="FF0000"/>
                </a:solidFill>
              </a:rPr>
              <a:t>=store</a:t>
            </a:r>
          </a:p>
        </p:txBody>
      </p:sp>
    </p:spTree>
    <p:extLst>
      <p:ext uri="{BB962C8B-B14F-4D97-AF65-F5344CB8AC3E}">
        <p14:creationId xmlns:p14="http://schemas.microsoft.com/office/powerpoint/2010/main" val="2929550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20670</TotalTime>
  <Words>919</Words>
  <Application>Microsoft Office PowerPoint</Application>
  <PresentationFormat>와이드스크린</PresentationFormat>
  <Paragraphs>244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12롯데마트드림Bold</vt:lpstr>
      <vt:lpstr>12롯데마트드림Light</vt:lpstr>
      <vt:lpstr>나눔고딕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minji</dc:creator>
  <cp:lastModifiedBy>minji</cp:lastModifiedBy>
  <cp:revision>64</cp:revision>
  <dcterms:created xsi:type="dcterms:W3CDTF">2021-03-06T01:44:39Z</dcterms:created>
  <dcterms:modified xsi:type="dcterms:W3CDTF">2021-03-23T07:17:13Z</dcterms:modified>
</cp:coreProperties>
</file>